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92" r:id="rId1"/>
  </p:sldMasterIdLst>
  <p:notesMasterIdLst>
    <p:notesMasterId r:id="rId40"/>
  </p:notesMasterIdLst>
  <p:handoutMasterIdLst>
    <p:handoutMasterId r:id="rId41"/>
  </p:handoutMasterIdLst>
  <p:sldIdLst>
    <p:sldId id="263" r:id="rId2"/>
    <p:sldId id="257" r:id="rId3"/>
    <p:sldId id="292" r:id="rId4"/>
    <p:sldId id="303" r:id="rId5"/>
    <p:sldId id="304" r:id="rId6"/>
    <p:sldId id="305" r:id="rId7"/>
    <p:sldId id="293" r:id="rId8"/>
    <p:sldId id="306" r:id="rId9"/>
    <p:sldId id="308" r:id="rId10"/>
    <p:sldId id="294" r:id="rId11"/>
    <p:sldId id="291" r:id="rId12"/>
    <p:sldId id="274" r:id="rId13"/>
    <p:sldId id="290" r:id="rId14"/>
    <p:sldId id="309" r:id="rId15"/>
    <p:sldId id="310" r:id="rId16"/>
    <p:sldId id="311" r:id="rId17"/>
    <p:sldId id="299" r:id="rId18"/>
    <p:sldId id="312" r:id="rId19"/>
    <p:sldId id="313" r:id="rId20"/>
    <p:sldId id="295" r:id="rId21"/>
    <p:sldId id="314" r:id="rId22"/>
    <p:sldId id="315" r:id="rId23"/>
    <p:sldId id="296" r:id="rId24"/>
    <p:sldId id="316" r:id="rId25"/>
    <p:sldId id="317" r:id="rId26"/>
    <p:sldId id="318" r:id="rId27"/>
    <p:sldId id="297" r:id="rId28"/>
    <p:sldId id="320" r:id="rId29"/>
    <p:sldId id="324" r:id="rId30"/>
    <p:sldId id="279" r:id="rId31"/>
    <p:sldId id="300" r:id="rId32"/>
    <p:sldId id="323" r:id="rId33"/>
    <p:sldId id="322" r:id="rId34"/>
    <p:sldId id="325" r:id="rId35"/>
    <p:sldId id="298" r:id="rId36"/>
    <p:sldId id="326" r:id="rId37"/>
    <p:sldId id="327" r:id="rId38"/>
    <p:sldId id="264" r:id="rId39"/>
  </p:sldIdLst>
  <p:sldSz cx="12192000" cy="6858000"/>
  <p:notesSz cx="6797675" cy="9926638"/>
  <p:embeddedFontLst>
    <p:embeddedFont>
      <p:font typeface="ＭＳ Ｐゴシック" panose="020B0600070205080204" pitchFamily="34" charset="-128"/>
      <p:regular r:id="rId42"/>
    </p:embeddedFont>
    <p:embeddedFont>
      <p:font typeface="B Nazanin" panose="00000400000000000000" pitchFamily="2" charset="-78"/>
      <p:regular r:id="rId43"/>
      <p:bold r:id="rId44"/>
    </p:embeddedFont>
    <p:embeddedFont>
      <p:font typeface="B Yekan+" panose="020B0604020202020204" charset="-78"/>
      <p:regular r:id="rId45"/>
      <p:bold r:id="rId46"/>
    </p:embeddedFont>
    <p:embeddedFont>
      <p:font typeface="Fira Sans" panose="020B0503050000020004" pitchFamily="34" charset="0"/>
      <p:regular r:id="rId47"/>
      <p:bold r:id="rId48"/>
      <p:italic r:id="rId49"/>
      <p:boldItalic r:id="rId50"/>
    </p:embeddedFont>
    <p:embeddedFont>
      <p:font typeface="Georgia" panose="02040502050405020303" pitchFamily="18" charset="0"/>
      <p:regular r:id="rId51"/>
      <p:bold r:id="rId52"/>
      <p:italic r:id="rId53"/>
      <p:boldItalic r:id="rId54"/>
    </p:embeddedFont>
    <p:embeddedFont>
      <p:font typeface="Wingdings 2" panose="05020102010507070707" pitchFamily="18" charset="2"/>
      <p:regular r:id="rId55"/>
    </p:embeddedFont>
  </p:embeddedFontLst>
  <p:custDataLst>
    <p:tags r:id="rId5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hmad Mohammadi" initials="AM" lastIdx="26" clrIdx="0">
    <p:extLst>
      <p:ext uri="{19B8F6BF-5375-455C-9EA6-DF929625EA0E}">
        <p15:presenceInfo xmlns:p15="http://schemas.microsoft.com/office/powerpoint/2012/main" userId="Ahmad Mohammadi" providerId="None"/>
      </p:ext>
    </p:extLst>
  </p:cmAuthor>
  <p:cmAuthor id="2" name="Mohammadi Seyed Ahmad" initials="MSA" lastIdx="10" clrIdx="1">
    <p:extLst>
      <p:ext uri="{19B8F6BF-5375-455C-9EA6-DF929625EA0E}">
        <p15:presenceInfo xmlns:p15="http://schemas.microsoft.com/office/powerpoint/2012/main" userId="S-1-5-21-1272538254-1271025808-1648912389-3648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70AB"/>
    <a:srgbClr val="034EA2"/>
    <a:srgbClr val="6A5D38"/>
    <a:srgbClr val="9D8A53"/>
    <a:srgbClr val="C0D9E8"/>
    <a:srgbClr val="F7C2B1"/>
    <a:srgbClr val="CEF5B3"/>
    <a:srgbClr val="00AEE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30" autoAdjust="0"/>
    <p:restoredTop sz="80461" autoAdjust="0"/>
  </p:normalViewPr>
  <p:slideViewPr>
    <p:cSldViewPr snapToGrid="0">
      <p:cViewPr varScale="1">
        <p:scale>
          <a:sx n="68" d="100"/>
          <a:sy n="68" d="100"/>
        </p:scale>
        <p:origin x="917" y="58"/>
      </p:cViewPr>
      <p:guideLst/>
    </p:cSldViewPr>
  </p:slideViewPr>
  <p:outlineViewPr>
    <p:cViewPr>
      <p:scale>
        <a:sx n="33" d="100"/>
        <a:sy n="33" d="100"/>
      </p:scale>
      <p:origin x="0" y="-293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282"/>
    </p:cViewPr>
  </p:sorterViewPr>
  <p:notesViewPr>
    <p:cSldViewPr snapToGrid="0">
      <p:cViewPr varScale="1">
        <p:scale>
          <a:sx n="80" d="100"/>
          <a:sy n="80" d="100"/>
        </p:scale>
        <p:origin x="401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5">
                <a:lumMod val="2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rgbClr val="7030A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SHAD</c:v>
                </c:pt>
                <c:pt idx="1">
                  <c:v>University's platform</c:v>
                </c:pt>
                <c:pt idx="2">
                  <c:v>Adobe Connect</c:v>
                </c:pt>
                <c:pt idx="3">
                  <c:v>Skype</c:v>
                </c:pt>
                <c:pt idx="4">
                  <c:v>Moodle</c:v>
                </c:pt>
                <c:pt idx="5">
                  <c:v>WhatsApp</c:v>
                </c:pt>
                <c:pt idx="6">
                  <c:v>Google Meet</c:v>
                </c:pt>
                <c:pt idx="7">
                  <c:v>SkyRoom</c:v>
                </c:pt>
                <c:pt idx="8">
                  <c:v>Telegram</c:v>
                </c:pt>
                <c:pt idx="9">
                  <c:v>Google Classroom</c:v>
                </c:pt>
                <c:pt idx="10">
                  <c:v>Zoom</c:v>
                </c:pt>
              </c:strCache>
            </c:strRef>
          </c:cat>
          <c:val>
            <c:numRef>
              <c:f>Sheet1!$B$2:$B$12</c:f>
              <c:numCache>
                <c:formatCode>0.00%</c:formatCode>
                <c:ptCount val="11"/>
                <c:pt idx="0">
                  <c:v>0.23949999999999999</c:v>
                </c:pt>
                <c:pt idx="1">
                  <c:v>0.17230000000000001</c:v>
                </c:pt>
                <c:pt idx="2">
                  <c:v>0.12180000000000001</c:v>
                </c:pt>
                <c:pt idx="3">
                  <c:v>0.105</c:v>
                </c:pt>
                <c:pt idx="4">
                  <c:v>0.1008</c:v>
                </c:pt>
                <c:pt idx="5">
                  <c:v>8.8200000000000001E-2</c:v>
                </c:pt>
                <c:pt idx="6">
                  <c:v>7.1400000000000005E-2</c:v>
                </c:pt>
                <c:pt idx="7">
                  <c:v>5.4600000000000003E-2</c:v>
                </c:pt>
                <c:pt idx="8">
                  <c:v>2.53E-2</c:v>
                </c:pt>
                <c:pt idx="9">
                  <c:v>1.26E-2</c:v>
                </c:pt>
                <c:pt idx="10">
                  <c:v>8.5000000000000006E-3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8C-4750-8B95-19A2F74F856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391743488"/>
        <c:axId val="391737248"/>
      </c:barChart>
      <c:catAx>
        <c:axId val="391743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737248"/>
        <c:crosses val="autoZero"/>
        <c:auto val="1"/>
        <c:lblAlgn val="ctr"/>
        <c:lblOffset val="100"/>
        <c:noMultiLvlLbl val="0"/>
      </c:catAx>
      <c:valAx>
        <c:axId val="391737248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034EA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743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326B-4FFF-AD1F-0EB95F37DAF3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26B-4FFF-AD1F-0EB95F37DAF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326B-4FFF-AD1F-0EB95F37DAF3}"/>
              </c:ext>
            </c:extLst>
          </c:dPt>
          <c:dPt>
            <c:idx val="3"/>
            <c:bubble3D val="0"/>
            <c:spPr>
              <a:solidFill>
                <a:srgbClr val="FF9900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26B-4FFF-AD1F-0EB95F37DAF3}"/>
              </c:ext>
            </c:extLst>
          </c:dPt>
          <c:dLbls>
            <c:dLbl>
              <c:idx val="0"/>
              <c:layout>
                <c:manualLayout>
                  <c:x val="3.4374999999999885E-2"/>
                  <c:y val="-9.374999423289898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cap="none" spc="0" baseline="0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326B-4FFF-AD1F-0EB95F37DAF3}"/>
                </c:ext>
              </c:extLst>
            </c:dLbl>
            <c:dLbl>
              <c:idx val="1"/>
              <c:layout>
                <c:manualLayout>
                  <c:x val="2.3437499999999886E-2"/>
                  <c:y val="-1.40624991349348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cap="none" spc="0" baseline="0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26B-4FFF-AD1F-0EB95F37DAF3}"/>
                </c:ext>
              </c:extLst>
            </c:dLbl>
            <c:dLbl>
              <c:idx val="2"/>
              <c:layout>
                <c:manualLayout>
                  <c:x val="1.7187500000000001E-2"/>
                  <c:y val="0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cap="none" spc="0" baseline="0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26B-4FFF-AD1F-0EB95F37DAF3}"/>
                </c:ext>
              </c:extLst>
            </c:dLbl>
            <c:dLbl>
              <c:idx val="3"/>
              <c:layout>
                <c:manualLayout>
                  <c:x val="-2.8125000000000015E-2"/>
                  <c:y val="-2.812499826986969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1" i="0" u="none" strike="noStrike" kern="1200" cap="none" spc="0" baseline="0">
                      <a:ln w="0"/>
                      <a:solidFill>
                        <a:srgbClr val="000000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26B-4FFF-AD1F-0EB95F37DAF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cap="none" spc="0" baseline="0">
                    <a:ln w="0"/>
                    <a:solidFill>
                      <a:srgbClr val="000000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Email</c:v>
                </c:pt>
                <c:pt idx="1">
                  <c:v>Instant messaging platforms</c:v>
                </c:pt>
                <c:pt idx="2">
                  <c:v>SHAD</c:v>
                </c:pt>
                <c:pt idx="3">
                  <c:v>University's e-learning system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 formatCode="0%">
                  <c:v>0.14000000000000001</c:v>
                </c:pt>
                <c:pt idx="1">
                  <c:v>0.13</c:v>
                </c:pt>
                <c:pt idx="2" formatCode="0%">
                  <c:v>0.38</c:v>
                </c:pt>
                <c:pt idx="3" formatCode="0%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6B-4FFF-AD1F-0EB95F37DAF3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قبل از کرونا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rgbClr val="7030A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Moodle</c:v>
                </c:pt>
                <c:pt idx="1">
                  <c:v>Edmodo</c:v>
                </c:pt>
                <c:pt idx="2">
                  <c:v>Classdojo</c:v>
                </c:pt>
                <c:pt idx="3">
                  <c:v>schoology</c:v>
                </c:pt>
                <c:pt idx="4">
                  <c:v>Brightspace</c:v>
                </c:pt>
                <c:pt idx="5">
                  <c:v>Google Classroom</c:v>
                </c:pt>
                <c:pt idx="6">
                  <c:v>Microsoft Teams</c:v>
                </c:pt>
              </c:strCache>
            </c:strRef>
          </c:cat>
          <c:val>
            <c:numRef>
              <c:f>Sheet1!$B$2:$B$8</c:f>
              <c:numCache>
                <c:formatCode>0.00%</c:formatCode>
                <c:ptCount val="7"/>
                <c:pt idx="0">
                  <c:v>6.9699999999999998E-2</c:v>
                </c:pt>
                <c:pt idx="1">
                  <c:v>0.14430000000000001</c:v>
                </c:pt>
                <c:pt idx="2">
                  <c:v>2.4899999999999999E-2</c:v>
                </c:pt>
                <c:pt idx="3">
                  <c:v>5.9700000000000003E-2</c:v>
                </c:pt>
                <c:pt idx="4">
                  <c:v>0.01</c:v>
                </c:pt>
                <c:pt idx="5">
                  <c:v>0.6915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D9C-4638-9D8C-4DE946F9064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بعد از کرونا</c:v>
                </c:pt>
              </c:strCache>
            </c:strRef>
          </c:tx>
          <c:spPr>
            <a:solidFill>
              <a:srgbClr val="FF9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6A5D38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Moodle</c:v>
                </c:pt>
                <c:pt idx="1">
                  <c:v>Edmodo</c:v>
                </c:pt>
                <c:pt idx="2">
                  <c:v>Classdojo</c:v>
                </c:pt>
                <c:pt idx="3">
                  <c:v>schoology</c:v>
                </c:pt>
                <c:pt idx="4">
                  <c:v>Brightspace</c:v>
                </c:pt>
                <c:pt idx="5">
                  <c:v>Google Classroom</c:v>
                </c:pt>
                <c:pt idx="6">
                  <c:v>Microsoft Teams</c:v>
                </c:pt>
              </c:strCache>
            </c:strRef>
          </c:cat>
          <c:val>
            <c:numRef>
              <c:f>Sheet1!$C$2:$C$8</c:f>
              <c:numCache>
                <c:formatCode>0.00%</c:formatCode>
                <c:ptCount val="7"/>
                <c:pt idx="0">
                  <c:v>0.53169999999999995</c:v>
                </c:pt>
                <c:pt idx="1">
                  <c:v>0.246</c:v>
                </c:pt>
                <c:pt idx="2">
                  <c:v>0</c:v>
                </c:pt>
                <c:pt idx="3">
                  <c:v>0.1111</c:v>
                </c:pt>
                <c:pt idx="4">
                  <c:v>0</c:v>
                </c:pt>
                <c:pt idx="5">
                  <c:v>0.1111</c:v>
                </c:pt>
                <c:pt idx="6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D9C-4638-9D8C-4DE946F906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714964512"/>
        <c:axId val="714966592"/>
      </c:barChart>
      <c:catAx>
        <c:axId val="71496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4966592"/>
        <c:crosses val="autoZero"/>
        <c:auto val="1"/>
        <c:lblAlgn val="ctr"/>
        <c:lblOffset val="100"/>
        <c:noMultiLvlLbl val="0"/>
      </c:catAx>
      <c:valAx>
        <c:axId val="714966592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rgbClr val="034EA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4964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 w="38100">
      <a:solidFill>
        <a:srgbClr val="000000"/>
      </a:solidFill>
      <a:prstDash val="dashDot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75104-F9E3-47F2-B1BD-C8445E918546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EF7EC-2C8D-4F80-BA94-4C9269ECCF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66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8056"/>
          </a:xfrm>
          <a:prstGeom prst="rect">
            <a:avLst/>
          </a:prstGeom>
        </p:spPr>
        <p:txBody>
          <a:bodyPr vert="horz" lIns="95553" tIns="47777" rIns="95553" bIns="47777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4" y="1"/>
            <a:ext cx="2945659" cy="498056"/>
          </a:xfrm>
          <a:prstGeom prst="rect">
            <a:avLst/>
          </a:prstGeom>
        </p:spPr>
        <p:txBody>
          <a:bodyPr vert="horz" lIns="95553" tIns="47777" rIns="95553" bIns="47777" rtlCol="0"/>
          <a:lstStyle>
            <a:lvl1pPr algn="r">
              <a:defRPr sz="1300"/>
            </a:lvl1pPr>
          </a:lstStyle>
          <a:p>
            <a:fld id="{D013003F-931F-4B05-877F-2C7689B25589}" type="datetimeFigureOut">
              <a:rPr lang="en-US" smtClean="0"/>
              <a:t>2/1/2024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3" tIns="47777" rIns="95553" bIns="47777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5"/>
            <a:ext cx="5438140" cy="3908613"/>
          </a:xfrm>
          <a:prstGeom prst="rect">
            <a:avLst/>
          </a:prstGeom>
        </p:spPr>
        <p:txBody>
          <a:bodyPr vert="horz" lIns="95553" tIns="47777" rIns="95553" bIns="4777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8584"/>
            <a:ext cx="2945659" cy="498054"/>
          </a:xfrm>
          <a:prstGeom prst="rect">
            <a:avLst/>
          </a:prstGeom>
        </p:spPr>
        <p:txBody>
          <a:bodyPr vert="horz" lIns="95553" tIns="47777" rIns="95553" bIns="47777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4"/>
            <a:ext cx="2945659" cy="498054"/>
          </a:xfrm>
          <a:prstGeom prst="rect">
            <a:avLst/>
          </a:prstGeom>
        </p:spPr>
        <p:txBody>
          <a:bodyPr vert="horz" lIns="95553" tIns="47777" rIns="95553" bIns="47777" rtlCol="0" anchor="b"/>
          <a:lstStyle>
            <a:lvl1pPr algn="r">
              <a:defRPr sz="1300"/>
            </a:lvl1pPr>
          </a:lstStyle>
          <a:p>
            <a:fld id="{67BBF70E-ACF9-45DD-8AC9-6989E1A93D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19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Btm Bar"/>
          <p:cNvGrpSpPr/>
          <p:nvPr userDrawn="1"/>
        </p:nvGrpSpPr>
        <p:grpSpPr>
          <a:xfrm>
            <a:off x="-10490" y="5203551"/>
            <a:ext cx="12008567" cy="1432200"/>
            <a:chOff x="-10490" y="5203551"/>
            <a:chExt cx="12008567" cy="1432200"/>
          </a:xfrm>
        </p:grpSpPr>
        <p:sp>
          <p:nvSpPr>
            <p:cNvPr id="28" name="Btm Bar"/>
            <p:cNvSpPr/>
            <p:nvPr userDrawn="1"/>
          </p:nvSpPr>
          <p:spPr>
            <a:xfrm rot="10800000">
              <a:off x="-10490" y="6435600"/>
              <a:ext cx="11565705" cy="200150"/>
            </a:xfrm>
            <a:prstGeom prst="rect">
              <a:avLst/>
            </a:prstGeom>
            <a:gradFill flip="none" rotWithShape="1">
              <a:gsLst>
                <a:gs pos="0">
                  <a:srgbClr val="034EA2"/>
                </a:gs>
                <a:gs pos="43000">
                  <a:srgbClr val="00AEEF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endParaRPr lang="en-US"/>
            </a:p>
          </p:txBody>
        </p:sp>
        <p:grpSp>
          <p:nvGrpSpPr>
            <p:cNvPr id="10" name="Parallel Lines"/>
            <p:cNvGrpSpPr/>
            <p:nvPr userDrawn="1"/>
          </p:nvGrpSpPr>
          <p:grpSpPr>
            <a:xfrm>
              <a:off x="9996903" y="5484752"/>
              <a:ext cx="2001174" cy="883406"/>
              <a:chOff x="9996903" y="5484752"/>
              <a:chExt cx="2001174" cy="883406"/>
            </a:xfrm>
          </p:grpSpPr>
          <p:sp>
            <p:nvSpPr>
              <p:cNvPr id="72" name="Bar"/>
              <p:cNvSpPr/>
              <p:nvPr userDrawn="1"/>
            </p:nvSpPr>
            <p:spPr>
              <a:xfrm rot="10800000">
                <a:off x="9996903" y="6310558"/>
                <a:ext cx="2001174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73" name="Bar"/>
              <p:cNvSpPr/>
              <p:nvPr userDrawn="1"/>
            </p:nvSpPr>
            <p:spPr>
              <a:xfrm rot="10800000">
                <a:off x="10117607" y="6192584"/>
                <a:ext cx="1880470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74" name="Bar"/>
              <p:cNvSpPr/>
              <p:nvPr userDrawn="1"/>
            </p:nvSpPr>
            <p:spPr>
              <a:xfrm rot="10800000">
                <a:off x="10227338" y="6074612"/>
                <a:ext cx="177073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75" name="Bar"/>
              <p:cNvSpPr/>
              <p:nvPr userDrawn="1"/>
            </p:nvSpPr>
            <p:spPr>
              <a:xfrm rot="10800000">
                <a:off x="10359015" y="5956640"/>
                <a:ext cx="1639062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1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76" name="Bar"/>
              <p:cNvSpPr/>
              <p:nvPr userDrawn="1"/>
            </p:nvSpPr>
            <p:spPr>
              <a:xfrm rot="10800000">
                <a:off x="10474232" y="5838668"/>
                <a:ext cx="1523845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77" name="Bar"/>
              <p:cNvSpPr/>
              <p:nvPr userDrawn="1"/>
            </p:nvSpPr>
            <p:spPr>
              <a:xfrm rot="10800000">
                <a:off x="10583964" y="5720696"/>
                <a:ext cx="1414113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78" name="Bar"/>
              <p:cNvSpPr/>
              <p:nvPr userDrawn="1"/>
            </p:nvSpPr>
            <p:spPr>
              <a:xfrm rot="10800000">
                <a:off x="10704668" y="5602724"/>
                <a:ext cx="129340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79" name="Bar"/>
              <p:cNvSpPr/>
              <p:nvPr userDrawn="1"/>
            </p:nvSpPr>
            <p:spPr>
              <a:xfrm rot="10800000">
                <a:off x="10830859" y="5484752"/>
                <a:ext cx="1167218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7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</p:grpSp>
        <p:sp>
          <p:nvSpPr>
            <p:cNvPr id="29" name="Isosceles Triangle"/>
            <p:cNvSpPr>
              <a:spLocks noChangeAspect="1"/>
            </p:cNvSpPr>
            <p:nvPr userDrawn="1"/>
          </p:nvSpPr>
          <p:spPr>
            <a:xfrm flipH="1">
              <a:off x="10799547" y="5478248"/>
              <a:ext cx="1157503" cy="1157503"/>
            </a:xfrm>
            <a:prstGeom prst="triangle">
              <a:avLst>
                <a:gd name="adj" fmla="val 0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31" name="Diamond"/>
            <p:cNvGrpSpPr>
              <a:grpSpLocks noChangeAspect="1"/>
            </p:cNvGrpSpPr>
            <p:nvPr userDrawn="1"/>
          </p:nvGrpSpPr>
          <p:grpSpPr>
            <a:xfrm>
              <a:off x="11432676" y="5203551"/>
              <a:ext cx="522332" cy="520799"/>
              <a:chOff x="24541" y="-153"/>
              <a:chExt cx="726824" cy="724847"/>
            </a:xfrm>
          </p:grpSpPr>
          <p:sp>
            <p:nvSpPr>
              <p:cNvPr id="33" name="Right Triangle A"/>
              <p:cNvSpPr>
                <a:spLocks noChangeAspect="1"/>
              </p:cNvSpPr>
              <p:nvPr userDrawn="1"/>
            </p:nvSpPr>
            <p:spPr>
              <a:xfrm>
                <a:off x="391364" y="0"/>
                <a:ext cx="359999" cy="360000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7" name="Right Triangle B"/>
              <p:cNvSpPr>
                <a:spLocks noChangeAspect="1"/>
              </p:cNvSpPr>
              <p:nvPr userDrawn="1"/>
            </p:nvSpPr>
            <p:spPr>
              <a:xfrm rot="16200000">
                <a:off x="27438" y="-152"/>
                <a:ext cx="360001" cy="360000"/>
              </a:xfrm>
              <a:prstGeom prst="rtTriangle">
                <a:avLst/>
              </a:prstGeom>
              <a:solidFill>
                <a:srgbClr val="F9A01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8" name="Right Triangle C"/>
              <p:cNvSpPr>
                <a:spLocks noChangeAspect="1"/>
              </p:cNvSpPr>
              <p:nvPr userDrawn="1"/>
            </p:nvSpPr>
            <p:spPr>
              <a:xfrm rot="10800000">
                <a:off x="24541" y="364540"/>
                <a:ext cx="359999" cy="360001"/>
              </a:xfrm>
              <a:prstGeom prst="rtTriangle">
                <a:avLst/>
              </a:prstGeom>
              <a:solidFill>
                <a:srgbClr val="034EA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6" name="Right Triangle D"/>
              <p:cNvSpPr>
                <a:spLocks noChangeAspect="1"/>
              </p:cNvSpPr>
              <p:nvPr userDrawn="1"/>
            </p:nvSpPr>
            <p:spPr>
              <a:xfrm rot="5400000">
                <a:off x="391365" y="364694"/>
                <a:ext cx="360000" cy="360000"/>
              </a:xfrm>
              <a:prstGeom prst="rtTriangle">
                <a:avLst/>
              </a:prstGeom>
              <a:solidFill>
                <a:srgbClr val="75767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graphicFrame>
        <p:nvGraphicFramePr>
          <p:cNvPr id="4" name="Frame (Table)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182786"/>
              </p:ext>
            </p:extLst>
          </p:nvPr>
        </p:nvGraphicFramePr>
        <p:xfrm>
          <a:off x="257173" y="5724499"/>
          <a:ext cx="2723198" cy="475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23198">
                  <a:extLst>
                    <a:ext uri="{9D8B030D-6E8A-4147-A177-3AD203B41FA5}">
                      <a16:colId xmlns:a16="http://schemas.microsoft.com/office/drawing/2014/main" val="3033916327"/>
                    </a:ext>
                  </a:extLst>
                </a:gridCol>
              </a:tblGrid>
              <a:tr h="47506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7620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0AE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9139666"/>
                  </a:ext>
                </a:extLst>
              </a:tr>
            </a:tbl>
          </a:graphicData>
        </a:graphic>
      </p:graphicFrame>
      <p:sp>
        <p:nvSpPr>
          <p:cNvPr id="39" name="Date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4322" y="5743451"/>
            <a:ext cx="2520000" cy="432000"/>
          </a:xfrm>
          <a:prstGeom prst="rect">
            <a:avLst/>
          </a:prstGeom>
        </p:spPr>
        <p:txBody>
          <a:bodyPr lIns="36000" tIns="36000" rIns="36000" bIns="36000" anchor="ctr"/>
          <a:lstStyle>
            <a:lvl1pPr marL="0" indent="0" algn="r">
              <a:buNone/>
              <a:defRPr kumimoji="0" lang="en-US" sz="1800" b="1" kern="1200" spc="-10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B Yekan+" panose="02000503030000020004" pitchFamily="2" charset="-78"/>
                <a:ea typeface="+mn-ea"/>
                <a:cs typeface="B Nazanin" panose="00000400000000000000" pitchFamily="2" charset="-78"/>
              </a:defRPr>
            </a:lvl1pPr>
          </a:lstStyle>
          <a:p>
            <a:pPr lvl="0"/>
            <a:r>
              <a:rPr lang="fa-IR" dirty="0"/>
              <a:t>--</a:t>
            </a:r>
            <a:endParaRPr lang="en-US" dirty="0"/>
          </a:p>
        </p:txBody>
      </p:sp>
      <p:grpSp>
        <p:nvGrpSpPr>
          <p:cNvPr id="57" name="Middle Bar"/>
          <p:cNvGrpSpPr/>
          <p:nvPr userDrawn="1"/>
        </p:nvGrpSpPr>
        <p:grpSpPr>
          <a:xfrm>
            <a:off x="-29539" y="4403499"/>
            <a:ext cx="12251077" cy="590992"/>
            <a:chOff x="-24000" y="6181903"/>
            <a:chExt cx="12251077" cy="678470"/>
          </a:xfrm>
        </p:grpSpPr>
        <p:sp>
          <p:nvSpPr>
            <p:cNvPr id="58" name="Dark Blue Bar"/>
            <p:cNvSpPr/>
            <p:nvPr userDrawn="1"/>
          </p:nvSpPr>
          <p:spPr>
            <a:xfrm>
              <a:off x="-24000" y="6680374"/>
              <a:ext cx="12240000" cy="179999"/>
            </a:xfrm>
            <a:prstGeom prst="rect">
              <a:avLst/>
            </a:prstGeom>
            <a:solidFill>
              <a:srgbClr val="034EA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 rtl="0"/>
              <a:endParaRPr lang="en-US" sz="1600" dirty="0">
                <a:solidFill>
                  <a:srgbClr val="000000"/>
                </a:solidFill>
              </a:endParaRPr>
            </a:p>
          </p:txBody>
        </p:sp>
        <p:grpSp>
          <p:nvGrpSpPr>
            <p:cNvPr id="59" name="Light Blue Bar"/>
            <p:cNvGrpSpPr/>
            <p:nvPr userDrawn="1"/>
          </p:nvGrpSpPr>
          <p:grpSpPr>
            <a:xfrm>
              <a:off x="-12923" y="6181903"/>
              <a:ext cx="12240000" cy="424001"/>
              <a:chOff x="-12923" y="6181903"/>
              <a:chExt cx="12240000" cy="424001"/>
            </a:xfrm>
          </p:grpSpPr>
          <p:sp>
            <p:nvSpPr>
              <p:cNvPr id="60" name="Light Blue Bar"/>
              <p:cNvSpPr/>
              <p:nvPr userDrawn="1"/>
            </p:nvSpPr>
            <p:spPr>
              <a:xfrm>
                <a:off x="-12923" y="6268050"/>
                <a:ext cx="12240000" cy="288000"/>
              </a:xfrm>
              <a:prstGeom prst="rect">
                <a:avLst/>
              </a:prstGeom>
              <a:solidFill>
                <a:srgbClr val="00AEE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pPr algn="ctr" rtl="0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" name="Cut 1"/>
              <p:cNvSpPr/>
              <p:nvPr userDrawn="1"/>
            </p:nvSpPr>
            <p:spPr>
              <a:xfrm>
                <a:off x="920750" y="6252001"/>
                <a:ext cx="648000" cy="20664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pPr algn="ctr" rtl="0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3" name="Cut 2"/>
              <p:cNvSpPr/>
              <p:nvPr userDrawn="1"/>
            </p:nvSpPr>
            <p:spPr>
              <a:xfrm>
                <a:off x="4100679" y="6252006"/>
                <a:ext cx="648000" cy="20664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pPr algn="ctr" rtl="0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Cut 3"/>
              <p:cNvSpPr/>
              <p:nvPr userDrawn="1"/>
            </p:nvSpPr>
            <p:spPr>
              <a:xfrm>
                <a:off x="7280608" y="6252006"/>
                <a:ext cx="648000" cy="20664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pPr algn="ctr" rtl="0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6" name="Cut 4"/>
              <p:cNvSpPr/>
              <p:nvPr userDrawn="1"/>
            </p:nvSpPr>
            <p:spPr>
              <a:xfrm>
                <a:off x="10460538" y="6252006"/>
                <a:ext cx="648000" cy="206643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pPr algn="ctr" rtl="0"/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7" name="Web Address"/>
              <p:cNvSpPr txBox="1"/>
              <p:nvPr userDrawn="1"/>
            </p:nvSpPr>
            <p:spPr>
              <a:xfrm>
                <a:off x="2021050" y="6181903"/>
                <a:ext cx="1663700" cy="4240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n-US" dirty="0">
                    <a:solidFill>
                      <a:schemeClr val="bg1"/>
                    </a:solidFill>
                  </a:rPr>
                  <a:t>www.ut.ac.ir</a:t>
                </a:r>
              </a:p>
            </p:txBody>
          </p:sp>
        </p:grpSp>
      </p:grpSp>
      <p:sp>
        <p:nvSpPr>
          <p:cNvPr id="69" name="Shade"/>
          <p:cNvSpPr/>
          <p:nvPr userDrawn="1"/>
        </p:nvSpPr>
        <p:spPr>
          <a:xfrm>
            <a:off x="0" y="1948269"/>
            <a:ext cx="12221538" cy="2756178"/>
          </a:xfrm>
          <a:prstGeom prst="rect">
            <a:avLst/>
          </a:prstGeom>
          <a:solidFill>
            <a:srgbClr val="00AEEF">
              <a:alpha val="1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lvl="0"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3" name="Title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28600" y="2148450"/>
            <a:ext cx="11734800" cy="2295450"/>
          </a:xfrm>
          <a:prstGeom prst="rect">
            <a:avLst/>
          </a:prstGeom>
          <a:effectLst/>
        </p:spPr>
        <p:txBody>
          <a:bodyPr anchor="ctr"/>
          <a:lstStyle>
            <a:lvl1pPr marL="109728" indent="0" algn="ctr">
              <a:lnSpc>
                <a:spcPct val="150000"/>
              </a:lnSpc>
              <a:spcBef>
                <a:spcPts val="0"/>
              </a:spcBef>
              <a:buNone/>
              <a:defRPr sz="3000" b="1" spc="-100" baseline="0">
                <a:ln w="3175">
                  <a:solidFill>
                    <a:srgbClr val="00AEEF"/>
                  </a:solidFill>
                </a:ln>
                <a:solidFill>
                  <a:srgbClr val="000000"/>
                </a:solidFill>
                <a:effectLst/>
                <a:latin typeface="B Yekan+" panose="02000503030000020004" pitchFamily="2" charset="-78"/>
                <a:cs typeface="B Nazanin" panose="00000400000000000000" pitchFamily="2" charset="-78"/>
              </a:defRPr>
            </a:lvl1pPr>
          </a:lstStyle>
          <a:p>
            <a:pPr lvl="0"/>
            <a:r>
              <a:rPr lang="fa-IR" dirty="0"/>
              <a:t>--</a:t>
            </a:r>
            <a:endParaRPr lang="en-US" dirty="0"/>
          </a:p>
        </p:txBody>
      </p:sp>
      <p:grpSp>
        <p:nvGrpSpPr>
          <p:cNvPr id="42" name="Top Bar"/>
          <p:cNvGrpSpPr/>
          <p:nvPr userDrawn="1"/>
        </p:nvGrpSpPr>
        <p:grpSpPr>
          <a:xfrm>
            <a:off x="0" y="1839301"/>
            <a:ext cx="12240000" cy="270516"/>
            <a:chOff x="-12923" y="6245493"/>
            <a:chExt cx="12240000" cy="310557"/>
          </a:xfrm>
        </p:grpSpPr>
        <p:sp>
          <p:nvSpPr>
            <p:cNvPr id="43" name="Light Blue Bar"/>
            <p:cNvSpPr/>
            <p:nvPr userDrawn="1"/>
          </p:nvSpPr>
          <p:spPr>
            <a:xfrm>
              <a:off x="-12923" y="6268050"/>
              <a:ext cx="12240000" cy="28800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 rtl="0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4" name="Cut 1"/>
            <p:cNvSpPr/>
            <p:nvPr userDrawn="1"/>
          </p:nvSpPr>
          <p:spPr>
            <a:xfrm>
              <a:off x="1554169" y="6245493"/>
              <a:ext cx="648000" cy="2066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 rtl="0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5" name="Cut 2"/>
            <p:cNvSpPr/>
            <p:nvPr userDrawn="1"/>
          </p:nvSpPr>
          <p:spPr>
            <a:xfrm>
              <a:off x="3424397" y="6245493"/>
              <a:ext cx="648000" cy="2066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 rtl="0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6" name="Cut 3"/>
            <p:cNvSpPr/>
            <p:nvPr userDrawn="1"/>
          </p:nvSpPr>
          <p:spPr>
            <a:xfrm>
              <a:off x="7896558" y="6245493"/>
              <a:ext cx="648000" cy="2066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 rtl="0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7" name="Cut 4"/>
            <p:cNvSpPr/>
            <p:nvPr userDrawn="1"/>
          </p:nvSpPr>
          <p:spPr>
            <a:xfrm>
              <a:off x="9787438" y="6245493"/>
              <a:ext cx="648000" cy="206643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 rtl="0"/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1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53" y="356827"/>
            <a:ext cx="3007960" cy="110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4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tm Bar"/>
          <p:cNvGrpSpPr/>
          <p:nvPr userDrawn="1"/>
        </p:nvGrpSpPr>
        <p:grpSpPr>
          <a:xfrm>
            <a:off x="-10490" y="5203551"/>
            <a:ext cx="12008567" cy="1432200"/>
            <a:chOff x="-10490" y="5203551"/>
            <a:chExt cx="12008567" cy="1432200"/>
          </a:xfrm>
        </p:grpSpPr>
        <p:sp>
          <p:nvSpPr>
            <p:cNvPr id="8" name="Btm Bar"/>
            <p:cNvSpPr/>
            <p:nvPr userDrawn="1"/>
          </p:nvSpPr>
          <p:spPr>
            <a:xfrm rot="10800000">
              <a:off x="-10490" y="6435600"/>
              <a:ext cx="11565705" cy="200150"/>
            </a:xfrm>
            <a:prstGeom prst="rect">
              <a:avLst/>
            </a:prstGeom>
            <a:gradFill flip="none" rotWithShape="1">
              <a:gsLst>
                <a:gs pos="0">
                  <a:srgbClr val="034EA2"/>
                </a:gs>
                <a:gs pos="43000">
                  <a:srgbClr val="00AEEF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endParaRPr lang="en-US"/>
            </a:p>
          </p:txBody>
        </p:sp>
        <p:grpSp>
          <p:nvGrpSpPr>
            <p:cNvPr id="9" name="Parallel Lines"/>
            <p:cNvGrpSpPr/>
            <p:nvPr userDrawn="1"/>
          </p:nvGrpSpPr>
          <p:grpSpPr>
            <a:xfrm>
              <a:off x="9996903" y="5484752"/>
              <a:ext cx="2001174" cy="883406"/>
              <a:chOff x="9996903" y="5484752"/>
              <a:chExt cx="2001174" cy="883406"/>
            </a:xfrm>
          </p:grpSpPr>
          <p:sp>
            <p:nvSpPr>
              <p:cNvPr id="12" name="Bar"/>
              <p:cNvSpPr/>
              <p:nvPr userDrawn="1"/>
            </p:nvSpPr>
            <p:spPr>
              <a:xfrm rot="10800000">
                <a:off x="9996903" y="6310558"/>
                <a:ext cx="2001174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3" name="Bar"/>
              <p:cNvSpPr/>
              <p:nvPr userDrawn="1"/>
            </p:nvSpPr>
            <p:spPr>
              <a:xfrm rot="10800000">
                <a:off x="10117607" y="6192584"/>
                <a:ext cx="1880470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6" name="Bar"/>
              <p:cNvSpPr/>
              <p:nvPr userDrawn="1"/>
            </p:nvSpPr>
            <p:spPr>
              <a:xfrm rot="10800000">
                <a:off x="10227338" y="6074612"/>
                <a:ext cx="177073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7" name="Bar"/>
              <p:cNvSpPr/>
              <p:nvPr userDrawn="1"/>
            </p:nvSpPr>
            <p:spPr>
              <a:xfrm rot="10800000">
                <a:off x="10359015" y="5956640"/>
                <a:ext cx="1639062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1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8" name="Bar"/>
              <p:cNvSpPr/>
              <p:nvPr userDrawn="1"/>
            </p:nvSpPr>
            <p:spPr>
              <a:xfrm rot="10800000">
                <a:off x="10474232" y="5838668"/>
                <a:ext cx="1523845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9" name="Bar"/>
              <p:cNvSpPr/>
              <p:nvPr userDrawn="1"/>
            </p:nvSpPr>
            <p:spPr>
              <a:xfrm rot="10800000">
                <a:off x="10583964" y="5720696"/>
                <a:ext cx="1414113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1" name="Bar"/>
              <p:cNvSpPr/>
              <p:nvPr userDrawn="1"/>
            </p:nvSpPr>
            <p:spPr>
              <a:xfrm rot="10800000">
                <a:off x="10704668" y="5602724"/>
                <a:ext cx="129340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2" name="Bar"/>
              <p:cNvSpPr/>
              <p:nvPr userDrawn="1"/>
            </p:nvSpPr>
            <p:spPr>
              <a:xfrm rot="10800000">
                <a:off x="10830859" y="5484752"/>
                <a:ext cx="1167218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7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</p:grpSp>
        <p:sp>
          <p:nvSpPr>
            <p:cNvPr id="23" name="Isosceles Triangle"/>
            <p:cNvSpPr>
              <a:spLocks noChangeAspect="1"/>
            </p:cNvSpPr>
            <p:nvPr userDrawn="1"/>
          </p:nvSpPr>
          <p:spPr>
            <a:xfrm flipH="1">
              <a:off x="10799547" y="5478248"/>
              <a:ext cx="1157503" cy="1157503"/>
            </a:xfrm>
            <a:prstGeom prst="triangle">
              <a:avLst>
                <a:gd name="adj" fmla="val 0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27" name="Diamond"/>
            <p:cNvGrpSpPr>
              <a:grpSpLocks noChangeAspect="1"/>
            </p:cNvGrpSpPr>
            <p:nvPr userDrawn="1"/>
          </p:nvGrpSpPr>
          <p:grpSpPr>
            <a:xfrm>
              <a:off x="11432676" y="5203551"/>
              <a:ext cx="522332" cy="520799"/>
              <a:chOff x="24541" y="-153"/>
              <a:chExt cx="726824" cy="724847"/>
            </a:xfrm>
          </p:grpSpPr>
          <p:sp>
            <p:nvSpPr>
              <p:cNvPr id="28" name="Right Triangle A"/>
              <p:cNvSpPr>
                <a:spLocks noChangeAspect="1"/>
              </p:cNvSpPr>
              <p:nvPr userDrawn="1"/>
            </p:nvSpPr>
            <p:spPr>
              <a:xfrm>
                <a:off x="391364" y="0"/>
                <a:ext cx="359999" cy="360000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" name="Right Triangle B"/>
              <p:cNvSpPr>
                <a:spLocks noChangeAspect="1"/>
              </p:cNvSpPr>
              <p:nvPr userDrawn="1"/>
            </p:nvSpPr>
            <p:spPr>
              <a:xfrm rot="16200000">
                <a:off x="27438" y="-152"/>
                <a:ext cx="360001" cy="360000"/>
              </a:xfrm>
              <a:prstGeom prst="rtTriangle">
                <a:avLst/>
              </a:prstGeom>
              <a:solidFill>
                <a:srgbClr val="F9A01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Right Triangle C"/>
              <p:cNvSpPr>
                <a:spLocks noChangeAspect="1"/>
              </p:cNvSpPr>
              <p:nvPr userDrawn="1"/>
            </p:nvSpPr>
            <p:spPr>
              <a:xfrm rot="10800000">
                <a:off x="24541" y="364540"/>
                <a:ext cx="359999" cy="360001"/>
              </a:xfrm>
              <a:prstGeom prst="rtTriangle">
                <a:avLst/>
              </a:prstGeom>
              <a:solidFill>
                <a:srgbClr val="034EA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Right Triangle D"/>
              <p:cNvSpPr>
                <a:spLocks noChangeAspect="1"/>
              </p:cNvSpPr>
              <p:nvPr userDrawn="1"/>
            </p:nvSpPr>
            <p:spPr>
              <a:xfrm rot="5400000">
                <a:off x="391365" y="364694"/>
                <a:ext cx="360000" cy="360000"/>
              </a:xfrm>
              <a:prstGeom prst="rtTriangle">
                <a:avLst/>
              </a:prstGeom>
              <a:solidFill>
                <a:srgbClr val="75767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0" name="Shade"/>
          <p:cNvSpPr/>
          <p:nvPr userDrawn="1"/>
        </p:nvSpPr>
        <p:spPr>
          <a:xfrm>
            <a:off x="-1" y="4922952"/>
            <a:ext cx="12204923" cy="565021"/>
          </a:xfrm>
          <a:prstGeom prst="rect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89000">
                <a:srgbClr val="00AEEF">
                  <a:alpha val="10000"/>
                </a:srgbClr>
              </a:gs>
              <a:gs pos="47000">
                <a:srgbClr val="00AEEF">
                  <a:alpha val="10000"/>
                </a:srgbClr>
              </a:gs>
              <a:gs pos="14000">
                <a:srgbClr val="00AEEF">
                  <a:alpha val="10000"/>
                </a:srgbClr>
              </a:gs>
              <a:gs pos="100000">
                <a:schemeClr val="bg1">
                  <a:alpha val="10000"/>
                </a:schemeClr>
              </a:gs>
            </a:gsLst>
            <a:lin ang="10800000" scaled="1"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" name="Btm Bracket"/>
          <p:cNvSpPr/>
          <p:nvPr/>
        </p:nvSpPr>
        <p:spPr>
          <a:xfrm rot="10800000">
            <a:off x="-123325" y="5517175"/>
            <a:ext cx="12202900" cy="320040"/>
          </a:xfrm>
          <a:custGeom>
            <a:avLst/>
            <a:gdLst>
              <a:gd name="connsiteX0" fmla="*/ 2113838 w 11219431"/>
              <a:gd name="connsiteY0" fmla="*/ 396554 h 396554"/>
              <a:gd name="connsiteX1" fmla="*/ 0 w 11219431"/>
              <a:gd name="connsiteY1" fmla="*/ 396554 h 396554"/>
              <a:gd name="connsiteX2" fmla="*/ 258093 w 11219431"/>
              <a:gd name="connsiteY2" fmla="*/ 0 h 396554"/>
              <a:gd name="connsiteX3" fmla="*/ 2371931 w 11219431"/>
              <a:gd name="connsiteY3" fmla="*/ 0 h 396554"/>
              <a:gd name="connsiteX4" fmla="*/ 2370534 w 11219431"/>
              <a:gd name="connsiteY4" fmla="*/ 2147 h 396554"/>
              <a:gd name="connsiteX5" fmla="*/ 11219431 w 11219431"/>
              <a:gd name="connsiteY5" fmla="*/ 2147 h 396554"/>
              <a:gd name="connsiteX6" fmla="*/ 11125710 w 11219431"/>
              <a:gd name="connsiteY6" fmla="*/ 146147 h 396554"/>
              <a:gd name="connsiteX7" fmla="*/ 2276813 w 11219431"/>
              <a:gd name="connsiteY7" fmla="*/ 146147 h 39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9431" h="396554">
                <a:moveTo>
                  <a:pt x="2113838" y="396554"/>
                </a:moveTo>
                <a:lnTo>
                  <a:pt x="0" y="396554"/>
                </a:lnTo>
                <a:lnTo>
                  <a:pt x="258093" y="0"/>
                </a:lnTo>
                <a:lnTo>
                  <a:pt x="2371931" y="0"/>
                </a:lnTo>
                <a:lnTo>
                  <a:pt x="2370534" y="2147"/>
                </a:lnTo>
                <a:lnTo>
                  <a:pt x="11219431" y="2147"/>
                </a:lnTo>
                <a:lnTo>
                  <a:pt x="11125710" y="146147"/>
                </a:lnTo>
                <a:lnTo>
                  <a:pt x="2276813" y="146147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48770" y="4928348"/>
            <a:ext cx="11930805" cy="565021"/>
          </a:xfrm>
          <a:prstGeom prst="rect">
            <a:avLst/>
          </a:prstGeom>
          <a:noFill/>
          <a:effectLst>
            <a:softEdge rad="63500"/>
          </a:effectLst>
        </p:spPr>
        <p:txBody>
          <a:bodyPr anchor="ctr">
            <a:noAutofit/>
          </a:bodyPr>
          <a:lstStyle>
            <a:lvl1pPr algn="ctr" rtl="1">
              <a:buNone/>
              <a:defRPr sz="2600" b="1" cap="none" spc="-100" baseline="0">
                <a:ln w="12700">
                  <a:noFill/>
                </a:ln>
                <a:solidFill>
                  <a:srgbClr val="000000"/>
                </a:solidFill>
                <a:effectLst/>
                <a:latin typeface="+mj-lt"/>
                <a:cs typeface="B Nazanin" panose="00000400000000000000" pitchFamily="2" charset="-78"/>
              </a:defRPr>
            </a:lvl1pPr>
          </a:lstStyle>
          <a:p>
            <a:r>
              <a:rPr kumimoji="0" lang="fa-IR" dirty="0"/>
              <a:t>--</a:t>
            </a:r>
            <a:endParaRPr kumimoji="0" lang="en-US" dirty="0"/>
          </a:p>
        </p:txBody>
      </p:sp>
      <p:sp>
        <p:nvSpPr>
          <p:cNvPr id="14" name="Top Bracket"/>
          <p:cNvSpPr/>
          <p:nvPr/>
        </p:nvSpPr>
        <p:spPr>
          <a:xfrm>
            <a:off x="148770" y="4599033"/>
            <a:ext cx="12170230" cy="320040"/>
          </a:xfrm>
          <a:custGeom>
            <a:avLst/>
            <a:gdLst>
              <a:gd name="connsiteX0" fmla="*/ 258093 w 11219431"/>
              <a:gd name="connsiteY0" fmla="*/ 0 h 396554"/>
              <a:gd name="connsiteX1" fmla="*/ 2371931 w 11219431"/>
              <a:gd name="connsiteY1" fmla="*/ 0 h 396554"/>
              <a:gd name="connsiteX2" fmla="*/ 2370534 w 11219431"/>
              <a:gd name="connsiteY2" fmla="*/ 2147 h 396554"/>
              <a:gd name="connsiteX3" fmla="*/ 11219431 w 11219431"/>
              <a:gd name="connsiteY3" fmla="*/ 2147 h 396554"/>
              <a:gd name="connsiteX4" fmla="*/ 11125710 w 11219431"/>
              <a:gd name="connsiteY4" fmla="*/ 146147 h 396554"/>
              <a:gd name="connsiteX5" fmla="*/ 2276813 w 11219431"/>
              <a:gd name="connsiteY5" fmla="*/ 146147 h 396554"/>
              <a:gd name="connsiteX6" fmla="*/ 2113838 w 11219431"/>
              <a:gd name="connsiteY6" fmla="*/ 396554 h 396554"/>
              <a:gd name="connsiteX7" fmla="*/ 0 w 11219431"/>
              <a:gd name="connsiteY7" fmla="*/ 396554 h 39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9431" h="396554">
                <a:moveTo>
                  <a:pt x="258093" y="0"/>
                </a:moveTo>
                <a:lnTo>
                  <a:pt x="2371931" y="0"/>
                </a:lnTo>
                <a:lnTo>
                  <a:pt x="2370534" y="2147"/>
                </a:lnTo>
                <a:lnTo>
                  <a:pt x="11219431" y="2147"/>
                </a:lnTo>
                <a:lnTo>
                  <a:pt x="11125710" y="146147"/>
                </a:lnTo>
                <a:lnTo>
                  <a:pt x="2276813" y="146147"/>
                </a:lnTo>
                <a:lnTo>
                  <a:pt x="2113838" y="396554"/>
                </a:lnTo>
                <a:lnTo>
                  <a:pt x="0" y="396554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pic>
        <p:nvPicPr>
          <p:cNvPr id="33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53" y="356827"/>
            <a:ext cx="3007960" cy="1101182"/>
          </a:xfrm>
          <a:prstGeom prst="rect">
            <a:avLst/>
          </a:prstGeom>
        </p:spPr>
      </p:pic>
      <p:sp>
        <p:nvSpPr>
          <p:cNvPr id="54" name="Title 1">
            <a:extLst>
              <a:ext uri="{FF2B5EF4-FFF2-40B4-BE49-F238E27FC236}">
                <a16:creationId xmlns:a16="http://schemas.microsoft.com/office/drawing/2014/main" id="{D3B84CBA-6825-F081-06E8-994523BA7C6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flipH="1">
            <a:off x="3301720" y="589547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5" name="No. 1">
            <a:extLst>
              <a:ext uri="{FF2B5EF4-FFF2-40B4-BE49-F238E27FC236}">
                <a16:creationId xmlns:a16="http://schemas.microsoft.com/office/drawing/2014/main" id="{0DE462F3-DF09-FC93-9361-905E2E113091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8939216" y="589547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6" name="No. 1">
            <a:extLst>
              <a:ext uri="{FF2B5EF4-FFF2-40B4-BE49-F238E27FC236}">
                <a16:creationId xmlns:a16="http://schemas.microsoft.com/office/drawing/2014/main" id="{649DD67D-7839-2DFE-1AB5-2D84BB4F5AA6}"/>
              </a:ext>
            </a:extLst>
          </p:cNvPr>
          <p:cNvSpPr>
            <a:spLocks noGrp="1" noChangeAspect="1"/>
          </p:cNvSpPr>
          <p:nvPr>
            <p:ph type="body" sz="quarter" idx="36" hasCustomPrompt="1"/>
          </p:nvPr>
        </p:nvSpPr>
        <p:spPr>
          <a:xfrm>
            <a:off x="8883784" y="4983383"/>
            <a:ext cx="457200" cy="4572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391A38-AC07-AB8B-4F6A-573590CA524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flipH="1">
            <a:off x="3297282" y="171362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" name="No. 1">
            <a:extLst>
              <a:ext uri="{FF2B5EF4-FFF2-40B4-BE49-F238E27FC236}">
                <a16:creationId xmlns:a16="http://schemas.microsoft.com/office/drawing/2014/main" id="{840AD270-CE2F-7921-99A8-D0F91FB27057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8934778" y="171362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FC02A0-C243-D21F-17C6-C2DA1E8BC98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 flipH="1">
            <a:off x="3298761" y="2132362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7" name="No. 1">
            <a:extLst>
              <a:ext uri="{FF2B5EF4-FFF2-40B4-BE49-F238E27FC236}">
                <a16:creationId xmlns:a16="http://schemas.microsoft.com/office/drawing/2014/main" id="{40DC8379-A2A1-99E0-59EA-6E531DC3B055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8936257" y="2132362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59AC0D-101C-AE25-B832-EC039BCEFAF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 flipH="1">
            <a:off x="3300239" y="2551094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11" name="No. 1">
            <a:extLst>
              <a:ext uri="{FF2B5EF4-FFF2-40B4-BE49-F238E27FC236}">
                <a16:creationId xmlns:a16="http://schemas.microsoft.com/office/drawing/2014/main" id="{BA73C488-257F-25C4-2C5A-D11E32681F7B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8937735" y="2551094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4DF8358-6C63-7200-60E8-17209B5E3D0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flipH="1">
            <a:off x="3301717" y="2960951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25" name="No. 1">
            <a:extLst>
              <a:ext uri="{FF2B5EF4-FFF2-40B4-BE49-F238E27FC236}">
                <a16:creationId xmlns:a16="http://schemas.microsoft.com/office/drawing/2014/main" id="{24EC95A1-93D8-93EF-8334-AF1153B585A6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8939213" y="2960951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FB90363-1278-8427-4DD1-72F49FBD6D8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 flipH="1">
            <a:off x="3303196" y="3370805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32" name="No. 1">
            <a:extLst>
              <a:ext uri="{FF2B5EF4-FFF2-40B4-BE49-F238E27FC236}">
                <a16:creationId xmlns:a16="http://schemas.microsoft.com/office/drawing/2014/main" id="{6C739967-726E-7D24-E80E-2D6C9C180D38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8940692" y="3370805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74CE952F-EE2B-9474-FD27-88D2BB5760B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 flipH="1">
            <a:off x="3304676" y="3780661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35" name="No. 1">
            <a:extLst>
              <a:ext uri="{FF2B5EF4-FFF2-40B4-BE49-F238E27FC236}">
                <a16:creationId xmlns:a16="http://schemas.microsoft.com/office/drawing/2014/main" id="{52D9838C-BE95-C9B6-350E-9F65B1AABBCE}"/>
              </a:ext>
            </a:extLst>
          </p:cNvPr>
          <p:cNvSpPr>
            <a:spLocks noGrp="1" noChangeAspect="1"/>
          </p:cNvSpPr>
          <p:nvPr>
            <p:ph type="body" sz="quarter" idx="48" hasCustomPrompt="1"/>
          </p:nvPr>
        </p:nvSpPr>
        <p:spPr>
          <a:xfrm>
            <a:off x="8942172" y="3780661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7EDFF9D-AF27-91E6-9445-9E16739DC2E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 flipH="1">
            <a:off x="3306153" y="4199394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37" name="No. 1">
            <a:extLst>
              <a:ext uri="{FF2B5EF4-FFF2-40B4-BE49-F238E27FC236}">
                <a16:creationId xmlns:a16="http://schemas.microsoft.com/office/drawing/2014/main" id="{1283C614-C4F9-C81A-8E63-06803E4718EF}"/>
              </a:ext>
            </a:extLst>
          </p:cNvPr>
          <p:cNvSpPr>
            <a:spLocks noGrp="1" noChangeAspect="1"/>
          </p:cNvSpPr>
          <p:nvPr>
            <p:ph type="body" sz="quarter" idx="50" hasCustomPrompt="1"/>
          </p:nvPr>
        </p:nvSpPr>
        <p:spPr>
          <a:xfrm>
            <a:off x="8943649" y="4199394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27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tm Bar"/>
          <p:cNvGrpSpPr/>
          <p:nvPr userDrawn="1"/>
        </p:nvGrpSpPr>
        <p:grpSpPr>
          <a:xfrm>
            <a:off x="-10490" y="5203551"/>
            <a:ext cx="12008567" cy="1432200"/>
            <a:chOff x="-10490" y="5203551"/>
            <a:chExt cx="12008567" cy="1432200"/>
          </a:xfrm>
        </p:grpSpPr>
        <p:sp>
          <p:nvSpPr>
            <p:cNvPr id="8" name="Btm Bar"/>
            <p:cNvSpPr/>
            <p:nvPr userDrawn="1"/>
          </p:nvSpPr>
          <p:spPr>
            <a:xfrm rot="10800000">
              <a:off x="-10490" y="6435600"/>
              <a:ext cx="11565705" cy="200150"/>
            </a:xfrm>
            <a:prstGeom prst="rect">
              <a:avLst/>
            </a:prstGeom>
            <a:gradFill flip="none" rotWithShape="1">
              <a:gsLst>
                <a:gs pos="0">
                  <a:srgbClr val="034EA2"/>
                </a:gs>
                <a:gs pos="43000">
                  <a:srgbClr val="00AEEF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endParaRPr lang="en-US"/>
            </a:p>
          </p:txBody>
        </p:sp>
        <p:grpSp>
          <p:nvGrpSpPr>
            <p:cNvPr id="9" name="Parallel Lines"/>
            <p:cNvGrpSpPr/>
            <p:nvPr userDrawn="1"/>
          </p:nvGrpSpPr>
          <p:grpSpPr>
            <a:xfrm>
              <a:off x="9996903" y="5484752"/>
              <a:ext cx="2001174" cy="883406"/>
              <a:chOff x="9996903" y="5484752"/>
              <a:chExt cx="2001174" cy="883406"/>
            </a:xfrm>
          </p:grpSpPr>
          <p:sp>
            <p:nvSpPr>
              <p:cNvPr id="12" name="Bar"/>
              <p:cNvSpPr/>
              <p:nvPr userDrawn="1"/>
            </p:nvSpPr>
            <p:spPr>
              <a:xfrm rot="10800000">
                <a:off x="9996903" y="6310558"/>
                <a:ext cx="2001174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3" name="Bar"/>
              <p:cNvSpPr/>
              <p:nvPr userDrawn="1"/>
            </p:nvSpPr>
            <p:spPr>
              <a:xfrm rot="10800000">
                <a:off x="10117607" y="6192584"/>
                <a:ext cx="1880470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6" name="Bar"/>
              <p:cNvSpPr/>
              <p:nvPr userDrawn="1"/>
            </p:nvSpPr>
            <p:spPr>
              <a:xfrm rot="10800000">
                <a:off x="10227338" y="6074612"/>
                <a:ext cx="177073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7" name="Bar"/>
              <p:cNvSpPr/>
              <p:nvPr userDrawn="1"/>
            </p:nvSpPr>
            <p:spPr>
              <a:xfrm rot="10800000">
                <a:off x="10359015" y="5956640"/>
                <a:ext cx="1639062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1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8" name="Bar"/>
              <p:cNvSpPr/>
              <p:nvPr userDrawn="1"/>
            </p:nvSpPr>
            <p:spPr>
              <a:xfrm rot="10800000">
                <a:off x="10474232" y="5838668"/>
                <a:ext cx="1523845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9" name="Bar"/>
              <p:cNvSpPr/>
              <p:nvPr userDrawn="1"/>
            </p:nvSpPr>
            <p:spPr>
              <a:xfrm rot="10800000">
                <a:off x="10583964" y="5720696"/>
                <a:ext cx="1414113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1" name="Bar"/>
              <p:cNvSpPr/>
              <p:nvPr userDrawn="1"/>
            </p:nvSpPr>
            <p:spPr>
              <a:xfrm rot="10800000">
                <a:off x="10704668" y="5602724"/>
                <a:ext cx="129340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2" name="Bar"/>
              <p:cNvSpPr/>
              <p:nvPr userDrawn="1"/>
            </p:nvSpPr>
            <p:spPr>
              <a:xfrm rot="10800000">
                <a:off x="10830859" y="5484752"/>
                <a:ext cx="1167218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7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</p:grpSp>
        <p:sp>
          <p:nvSpPr>
            <p:cNvPr id="23" name="Isosceles Triangle"/>
            <p:cNvSpPr>
              <a:spLocks noChangeAspect="1"/>
            </p:cNvSpPr>
            <p:nvPr userDrawn="1"/>
          </p:nvSpPr>
          <p:spPr>
            <a:xfrm flipH="1">
              <a:off x="10799547" y="5478248"/>
              <a:ext cx="1157503" cy="1157503"/>
            </a:xfrm>
            <a:prstGeom prst="triangle">
              <a:avLst>
                <a:gd name="adj" fmla="val 0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27" name="Diamond"/>
            <p:cNvGrpSpPr>
              <a:grpSpLocks noChangeAspect="1"/>
            </p:cNvGrpSpPr>
            <p:nvPr userDrawn="1"/>
          </p:nvGrpSpPr>
          <p:grpSpPr>
            <a:xfrm>
              <a:off x="11432676" y="5203551"/>
              <a:ext cx="522332" cy="520799"/>
              <a:chOff x="24541" y="-153"/>
              <a:chExt cx="726824" cy="724847"/>
            </a:xfrm>
          </p:grpSpPr>
          <p:sp>
            <p:nvSpPr>
              <p:cNvPr id="28" name="Right Triangle A"/>
              <p:cNvSpPr>
                <a:spLocks noChangeAspect="1"/>
              </p:cNvSpPr>
              <p:nvPr userDrawn="1"/>
            </p:nvSpPr>
            <p:spPr>
              <a:xfrm>
                <a:off x="391364" y="0"/>
                <a:ext cx="359999" cy="360000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" name="Right Triangle B"/>
              <p:cNvSpPr>
                <a:spLocks noChangeAspect="1"/>
              </p:cNvSpPr>
              <p:nvPr userDrawn="1"/>
            </p:nvSpPr>
            <p:spPr>
              <a:xfrm rot="16200000">
                <a:off x="27438" y="-152"/>
                <a:ext cx="360001" cy="360000"/>
              </a:xfrm>
              <a:prstGeom prst="rtTriangle">
                <a:avLst/>
              </a:prstGeom>
              <a:solidFill>
                <a:srgbClr val="F9A01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Right Triangle C"/>
              <p:cNvSpPr>
                <a:spLocks noChangeAspect="1"/>
              </p:cNvSpPr>
              <p:nvPr userDrawn="1"/>
            </p:nvSpPr>
            <p:spPr>
              <a:xfrm rot="10800000">
                <a:off x="24541" y="364540"/>
                <a:ext cx="359999" cy="360001"/>
              </a:xfrm>
              <a:prstGeom prst="rtTriangle">
                <a:avLst/>
              </a:prstGeom>
              <a:solidFill>
                <a:srgbClr val="034EA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Right Triangle D"/>
              <p:cNvSpPr>
                <a:spLocks noChangeAspect="1"/>
              </p:cNvSpPr>
              <p:nvPr userDrawn="1"/>
            </p:nvSpPr>
            <p:spPr>
              <a:xfrm rot="5400000">
                <a:off x="391365" y="364694"/>
                <a:ext cx="360000" cy="360000"/>
              </a:xfrm>
              <a:prstGeom prst="rtTriangle">
                <a:avLst/>
              </a:prstGeom>
              <a:solidFill>
                <a:srgbClr val="75767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0" name="Shade"/>
          <p:cNvSpPr/>
          <p:nvPr userDrawn="1"/>
        </p:nvSpPr>
        <p:spPr>
          <a:xfrm>
            <a:off x="-1" y="5357958"/>
            <a:ext cx="12204923" cy="565021"/>
          </a:xfrm>
          <a:prstGeom prst="rect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89000">
                <a:srgbClr val="00AEEF">
                  <a:alpha val="10000"/>
                </a:srgbClr>
              </a:gs>
              <a:gs pos="47000">
                <a:srgbClr val="00AEEF">
                  <a:alpha val="10000"/>
                </a:srgbClr>
              </a:gs>
              <a:gs pos="14000">
                <a:srgbClr val="00AEEF">
                  <a:alpha val="10000"/>
                </a:srgbClr>
              </a:gs>
              <a:gs pos="100000">
                <a:schemeClr val="bg1">
                  <a:alpha val="10000"/>
                </a:schemeClr>
              </a:gs>
            </a:gsLst>
            <a:lin ang="10800000" scaled="1"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" name="Btm Bracket"/>
          <p:cNvSpPr/>
          <p:nvPr/>
        </p:nvSpPr>
        <p:spPr>
          <a:xfrm rot="10800000">
            <a:off x="-123325" y="5952181"/>
            <a:ext cx="12202900" cy="320040"/>
          </a:xfrm>
          <a:custGeom>
            <a:avLst/>
            <a:gdLst>
              <a:gd name="connsiteX0" fmla="*/ 2113838 w 11219431"/>
              <a:gd name="connsiteY0" fmla="*/ 396554 h 396554"/>
              <a:gd name="connsiteX1" fmla="*/ 0 w 11219431"/>
              <a:gd name="connsiteY1" fmla="*/ 396554 h 396554"/>
              <a:gd name="connsiteX2" fmla="*/ 258093 w 11219431"/>
              <a:gd name="connsiteY2" fmla="*/ 0 h 396554"/>
              <a:gd name="connsiteX3" fmla="*/ 2371931 w 11219431"/>
              <a:gd name="connsiteY3" fmla="*/ 0 h 396554"/>
              <a:gd name="connsiteX4" fmla="*/ 2370534 w 11219431"/>
              <a:gd name="connsiteY4" fmla="*/ 2147 h 396554"/>
              <a:gd name="connsiteX5" fmla="*/ 11219431 w 11219431"/>
              <a:gd name="connsiteY5" fmla="*/ 2147 h 396554"/>
              <a:gd name="connsiteX6" fmla="*/ 11125710 w 11219431"/>
              <a:gd name="connsiteY6" fmla="*/ 146147 h 396554"/>
              <a:gd name="connsiteX7" fmla="*/ 2276813 w 11219431"/>
              <a:gd name="connsiteY7" fmla="*/ 146147 h 39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9431" h="396554">
                <a:moveTo>
                  <a:pt x="2113838" y="396554"/>
                </a:moveTo>
                <a:lnTo>
                  <a:pt x="0" y="396554"/>
                </a:lnTo>
                <a:lnTo>
                  <a:pt x="258093" y="0"/>
                </a:lnTo>
                <a:lnTo>
                  <a:pt x="2371931" y="0"/>
                </a:lnTo>
                <a:lnTo>
                  <a:pt x="2370534" y="2147"/>
                </a:lnTo>
                <a:lnTo>
                  <a:pt x="11219431" y="2147"/>
                </a:lnTo>
                <a:lnTo>
                  <a:pt x="11125710" y="146147"/>
                </a:lnTo>
                <a:lnTo>
                  <a:pt x="2276813" y="146147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48770" y="5363354"/>
            <a:ext cx="11930805" cy="565021"/>
          </a:xfrm>
          <a:prstGeom prst="rect">
            <a:avLst/>
          </a:prstGeom>
          <a:noFill/>
          <a:effectLst>
            <a:softEdge rad="63500"/>
          </a:effectLst>
        </p:spPr>
        <p:txBody>
          <a:bodyPr anchor="ctr">
            <a:noAutofit/>
          </a:bodyPr>
          <a:lstStyle>
            <a:lvl1pPr algn="ctr" rtl="1">
              <a:buNone/>
              <a:defRPr sz="2600" b="1" cap="none" spc="-100" baseline="0">
                <a:ln w="12700">
                  <a:noFill/>
                </a:ln>
                <a:solidFill>
                  <a:srgbClr val="000000"/>
                </a:solidFill>
                <a:effectLst/>
                <a:latin typeface="+mj-lt"/>
                <a:cs typeface="B Nazanin" panose="00000400000000000000" pitchFamily="2" charset="-78"/>
              </a:defRPr>
            </a:lvl1pPr>
          </a:lstStyle>
          <a:p>
            <a:r>
              <a:rPr kumimoji="0" lang="fa-IR" dirty="0"/>
              <a:t>--</a:t>
            </a:r>
            <a:endParaRPr kumimoji="0" lang="en-US" dirty="0"/>
          </a:p>
        </p:txBody>
      </p:sp>
      <p:sp>
        <p:nvSpPr>
          <p:cNvPr id="14" name="Top Bracket"/>
          <p:cNvSpPr/>
          <p:nvPr/>
        </p:nvSpPr>
        <p:spPr>
          <a:xfrm>
            <a:off x="148770" y="5034039"/>
            <a:ext cx="12170230" cy="320040"/>
          </a:xfrm>
          <a:custGeom>
            <a:avLst/>
            <a:gdLst>
              <a:gd name="connsiteX0" fmla="*/ 258093 w 11219431"/>
              <a:gd name="connsiteY0" fmla="*/ 0 h 396554"/>
              <a:gd name="connsiteX1" fmla="*/ 2371931 w 11219431"/>
              <a:gd name="connsiteY1" fmla="*/ 0 h 396554"/>
              <a:gd name="connsiteX2" fmla="*/ 2370534 w 11219431"/>
              <a:gd name="connsiteY2" fmla="*/ 2147 h 396554"/>
              <a:gd name="connsiteX3" fmla="*/ 11219431 w 11219431"/>
              <a:gd name="connsiteY3" fmla="*/ 2147 h 396554"/>
              <a:gd name="connsiteX4" fmla="*/ 11125710 w 11219431"/>
              <a:gd name="connsiteY4" fmla="*/ 146147 h 396554"/>
              <a:gd name="connsiteX5" fmla="*/ 2276813 w 11219431"/>
              <a:gd name="connsiteY5" fmla="*/ 146147 h 396554"/>
              <a:gd name="connsiteX6" fmla="*/ 2113838 w 11219431"/>
              <a:gd name="connsiteY6" fmla="*/ 396554 h 396554"/>
              <a:gd name="connsiteX7" fmla="*/ 0 w 11219431"/>
              <a:gd name="connsiteY7" fmla="*/ 396554 h 39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9431" h="396554">
                <a:moveTo>
                  <a:pt x="258093" y="0"/>
                </a:moveTo>
                <a:lnTo>
                  <a:pt x="2371931" y="0"/>
                </a:lnTo>
                <a:lnTo>
                  <a:pt x="2370534" y="2147"/>
                </a:lnTo>
                <a:lnTo>
                  <a:pt x="11219431" y="2147"/>
                </a:lnTo>
                <a:lnTo>
                  <a:pt x="11125710" y="146147"/>
                </a:lnTo>
                <a:lnTo>
                  <a:pt x="2276813" y="146147"/>
                </a:lnTo>
                <a:lnTo>
                  <a:pt x="2113838" y="396554"/>
                </a:lnTo>
                <a:lnTo>
                  <a:pt x="0" y="396554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pic>
        <p:nvPicPr>
          <p:cNvPr id="33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53" y="356827"/>
            <a:ext cx="3007960" cy="1101182"/>
          </a:xfrm>
          <a:prstGeom prst="rect">
            <a:avLst/>
          </a:prstGeom>
        </p:spPr>
      </p:pic>
      <p:sp>
        <p:nvSpPr>
          <p:cNvPr id="56" name="No. 1">
            <a:extLst>
              <a:ext uri="{FF2B5EF4-FFF2-40B4-BE49-F238E27FC236}">
                <a16:creationId xmlns:a16="http://schemas.microsoft.com/office/drawing/2014/main" id="{649DD67D-7839-2DFE-1AB5-2D84BB4F5AA6}"/>
              </a:ext>
            </a:extLst>
          </p:cNvPr>
          <p:cNvSpPr>
            <a:spLocks noGrp="1" noChangeAspect="1"/>
          </p:cNvSpPr>
          <p:nvPr>
            <p:ph type="body" sz="quarter" idx="36" hasCustomPrompt="1"/>
          </p:nvPr>
        </p:nvSpPr>
        <p:spPr>
          <a:xfrm>
            <a:off x="8883784" y="5418389"/>
            <a:ext cx="457200" cy="4572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391A38-AC07-AB8B-4F6A-573590CA524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flipH="1">
            <a:off x="3297282" y="171362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" name="No. 1">
            <a:extLst>
              <a:ext uri="{FF2B5EF4-FFF2-40B4-BE49-F238E27FC236}">
                <a16:creationId xmlns:a16="http://schemas.microsoft.com/office/drawing/2014/main" id="{840AD270-CE2F-7921-99A8-D0F91FB27057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8934778" y="171362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FC02A0-C243-D21F-17C6-C2DA1E8BC98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 flipH="1">
            <a:off x="3298761" y="2132362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7" name="No. 1">
            <a:extLst>
              <a:ext uri="{FF2B5EF4-FFF2-40B4-BE49-F238E27FC236}">
                <a16:creationId xmlns:a16="http://schemas.microsoft.com/office/drawing/2014/main" id="{40DC8379-A2A1-99E0-59EA-6E531DC3B055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8936257" y="2132362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59AC0D-101C-AE25-B832-EC039BCEFAF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 flipH="1">
            <a:off x="3300239" y="2551094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11" name="No. 1">
            <a:extLst>
              <a:ext uri="{FF2B5EF4-FFF2-40B4-BE49-F238E27FC236}">
                <a16:creationId xmlns:a16="http://schemas.microsoft.com/office/drawing/2014/main" id="{BA73C488-257F-25C4-2C5A-D11E32681F7B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8937735" y="2551094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4DF8358-6C63-7200-60E8-17209B5E3D0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flipH="1">
            <a:off x="3301717" y="2960951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25" name="No. 1">
            <a:extLst>
              <a:ext uri="{FF2B5EF4-FFF2-40B4-BE49-F238E27FC236}">
                <a16:creationId xmlns:a16="http://schemas.microsoft.com/office/drawing/2014/main" id="{24EC95A1-93D8-93EF-8334-AF1153B585A6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8939213" y="2960951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FB90363-1278-8427-4DD1-72F49FBD6D8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 flipH="1">
            <a:off x="3303196" y="3370805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32" name="No. 1">
            <a:extLst>
              <a:ext uri="{FF2B5EF4-FFF2-40B4-BE49-F238E27FC236}">
                <a16:creationId xmlns:a16="http://schemas.microsoft.com/office/drawing/2014/main" id="{6C739967-726E-7D24-E80E-2D6C9C180D38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8940692" y="3370805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74CE952F-EE2B-9474-FD27-88D2BB5760B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 flipH="1">
            <a:off x="3304676" y="3780661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35" name="No. 1">
            <a:extLst>
              <a:ext uri="{FF2B5EF4-FFF2-40B4-BE49-F238E27FC236}">
                <a16:creationId xmlns:a16="http://schemas.microsoft.com/office/drawing/2014/main" id="{52D9838C-BE95-C9B6-350E-9F65B1AABBCE}"/>
              </a:ext>
            </a:extLst>
          </p:cNvPr>
          <p:cNvSpPr>
            <a:spLocks noGrp="1" noChangeAspect="1"/>
          </p:cNvSpPr>
          <p:nvPr>
            <p:ph type="body" sz="quarter" idx="48" hasCustomPrompt="1"/>
          </p:nvPr>
        </p:nvSpPr>
        <p:spPr>
          <a:xfrm>
            <a:off x="8942172" y="3780661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7EDFF9D-AF27-91E6-9445-9E16739DC2E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 flipH="1">
            <a:off x="3306153" y="4199394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37" name="No. 1">
            <a:extLst>
              <a:ext uri="{FF2B5EF4-FFF2-40B4-BE49-F238E27FC236}">
                <a16:creationId xmlns:a16="http://schemas.microsoft.com/office/drawing/2014/main" id="{1283C614-C4F9-C81A-8E63-06803E4718EF}"/>
              </a:ext>
            </a:extLst>
          </p:cNvPr>
          <p:cNvSpPr>
            <a:spLocks noGrp="1" noChangeAspect="1"/>
          </p:cNvSpPr>
          <p:nvPr>
            <p:ph type="body" sz="quarter" idx="50" hasCustomPrompt="1"/>
          </p:nvPr>
        </p:nvSpPr>
        <p:spPr>
          <a:xfrm>
            <a:off x="8943649" y="4199394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2E640661-A985-090B-F421-73F599BBE71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 flipH="1">
            <a:off x="3307633" y="4618126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39" name="No. 1">
            <a:extLst>
              <a:ext uri="{FF2B5EF4-FFF2-40B4-BE49-F238E27FC236}">
                <a16:creationId xmlns:a16="http://schemas.microsoft.com/office/drawing/2014/main" id="{23AB9134-AE09-C282-BC5F-E94B5F1FFF81}"/>
              </a:ext>
            </a:extLst>
          </p:cNvPr>
          <p:cNvSpPr>
            <a:spLocks noGrp="1" noChangeAspect="1"/>
          </p:cNvSpPr>
          <p:nvPr>
            <p:ph type="body" sz="quarter" idx="52" hasCustomPrompt="1"/>
          </p:nvPr>
        </p:nvSpPr>
        <p:spPr>
          <a:xfrm>
            <a:off x="8945129" y="4618126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521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Watermark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898" y="2707034"/>
            <a:ext cx="3944203" cy="1443931"/>
          </a:xfrm>
          <a:prstGeom prst="rect">
            <a:avLst/>
          </a:prstGeom>
        </p:spPr>
      </p:pic>
      <p:sp>
        <p:nvSpPr>
          <p:cNvPr id="3" name="Content"/>
          <p:cNvSpPr>
            <a:spLocks noGrp="1"/>
          </p:cNvSpPr>
          <p:nvPr userDrawn="1">
            <p:ph idx="1" hasCustomPrompt="1"/>
          </p:nvPr>
        </p:nvSpPr>
        <p:spPr>
          <a:xfrm>
            <a:off x="231377" y="1034320"/>
            <a:ext cx="11729246" cy="5038233"/>
          </a:xfrm>
          <a:prstGeom prst="rect">
            <a:avLst/>
          </a:prstGeom>
        </p:spPr>
        <p:txBody>
          <a:bodyPr/>
          <a:lstStyle>
            <a:lvl1pPr marL="360000" indent="-252000" algn="r" rtl="1">
              <a:spcBef>
                <a:spcPts val="600"/>
              </a:spcBef>
              <a:spcAft>
                <a:spcPts val="1200"/>
              </a:spcAft>
              <a:buClr>
                <a:srgbClr val="00AEEF"/>
              </a:buClr>
              <a:buSzPct val="110000"/>
              <a:defRPr sz="2000" spc="0" baseline="0">
                <a:solidFill>
                  <a:srgbClr val="000000"/>
                </a:solidFill>
                <a:latin typeface="+mn-lt"/>
                <a:cs typeface="B Nazanin" panose="00000400000000000000" pitchFamily="2" charset="-78"/>
              </a:defRPr>
            </a:lvl1pPr>
            <a:lvl2pPr marL="648000" indent="-252000" algn="r" rtl="1">
              <a:spcBef>
                <a:spcPts val="600"/>
              </a:spcBef>
              <a:spcAft>
                <a:spcPts val="1200"/>
              </a:spcAft>
              <a:buClr>
                <a:srgbClr val="00AEEF"/>
              </a:buClr>
              <a:buSzPct val="80000"/>
              <a:buFont typeface="Wingdings" panose="05000000000000000000" pitchFamily="2" charset="2"/>
              <a:buChar char="§"/>
              <a:defRPr kumimoji="0" lang="en-US" sz="2000" kern="1200" spc="0" baseline="0" dirty="0" smtClean="0">
                <a:solidFill>
                  <a:srgbClr val="000000"/>
                </a:solidFill>
                <a:latin typeface="+mn-lt"/>
                <a:ea typeface="+mn-ea"/>
                <a:cs typeface="B Nazanin" panose="00000400000000000000" pitchFamily="2" charset="-78"/>
              </a:defRPr>
            </a:lvl2pPr>
            <a:lvl3pPr marL="900000" indent="-252000" algn="r" rtl="1">
              <a:spcBef>
                <a:spcPts val="600"/>
              </a:spcBef>
              <a:spcAft>
                <a:spcPts val="1200"/>
              </a:spcAft>
              <a:buClr>
                <a:srgbClr val="00AEEF"/>
              </a:buClr>
              <a:buSzPct val="65000"/>
              <a:buFont typeface="Wingdings 2" panose="05020102010507070707" pitchFamily="18" charset="2"/>
              <a:buChar char=""/>
              <a:defRPr kumimoji="0" lang="en-US" sz="2000" kern="1200" spc="0" baseline="0" dirty="0" smtClean="0">
                <a:solidFill>
                  <a:srgbClr val="000000"/>
                </a:solidFill>
                <a:latin typeface="+mn-lt"/>
                <a:ea typeface="+mn-ea"/>
                <a:cs typeface="B Nazanin" panose="00000400000000000000" pitchFamily="2" charset="-78"/>
              </a:defRPr>
            </a:lvl3pPr>
            <a:lvl4pPr marL="978408" indent="0" algn="r" rtl="1"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  <a:buSzPct val="70000"/>
              <a:buFont typeface="Wingdings 2" panose="05020102010507070707" pitchFamily="18" charset="2"/>
              <a:buNone/>
              <a:defRPr sz="1800" b="0">
                <a:solidFill>
                  <a:srgbClr val="000000"/>
                </a:solidFill>
              </a:defRPr>
            </a:lvl4pPr>
            <a:lvl5pPr algn="r" rtl="1">
              <a:defRPr/>
            </a:lvl5pPr>
          </a:lstStyle>
          <a:p>
            <a:pPr lvl="0" eaLnBrk="1" latinLnBrk="0" hangingPunct="1"/>
            <a:r>
              <a:rPr lang="fa-IR" dirty="0"/>
              <a:t>--</a:t>
            </a:r>
            <a:endParaRPr lang="en-US" dirty="0"/>
          </a:p>
          <a:p>
            <a:pPr lvl="1" eaLnBrk="1" latinLnBrk="0" hangingPunct="1"/>
            <a:r>
              <a:rPr lang="fa-IR" dirty="0"/>
              <a:t>--</a:t>
            </a:r>
            <a:endParaRPr lang="en-US" dirty="0"/>
          </a:p>
          <a:p>
            <a:pPr lvl="2" eaLnBrk="1" latinLnBrk="0" hangingPunct="1"/>
            <a:r>
              <a:rPr lang="fa-IR" dirty="0"/>
              <a:t>--</a:t>
            </a:r>
            <a:endParaRPr lang="en-US" dirty="0"/>
          </a:p>
        </p:txBody>
      </p:sp>
      <p:cxnSp>
        <p:nvCxnSpPr>
          <p:cNvPr id="7" name="Devider"/>
          <p:cNvCxnSpPr/>
          <p:nvPr userDrawn="1"/>
        </p:nvCxnSpPr>
        <p:spPr>
          <a:xfrm>
            <a:off x="68866" y="719040"/>
            <a:ext cx="11923202" cy="0"/>
          </a:xfrm>
          <a:prstGeom prst="line">
            <a:avLst/>
          </a:prstGeom>
          <a:ln>
            <a:solidFill>
              <a:srgbClr val="00AE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"/>
          <p:cNvSpPr>
            <a:spLocks noGrp="1"/>
          </p:cNvSpPr>
          <p:nvPr userDrawn="1">
            <p:ph type="title" hasCustomPrompt="1"/>
          </p:nvPr>
        </p:nvSpPr>
        <p:spPr>
          <a:xfrm>
            <a:off x="219018" y="153194"/>
            <a:ext cx="11363382" cy="433534"/>
          </a:xfrm>
          <a:prstGeom prst="rect">
            <a:avLst/>
          </a:prstGeom>
          <a:effectLst/>
        </p:spPr>
        <p:txBody>
          <a:bodyPr anchor="ctr"/>
          <a:lstStyle>
            <a:lvl1pPr algn="r" rtl="1">
              <a:defRPr sz="2200" b="1" spc="-100" baseline="0">
                <a:solidFill>
                  <a:srgbClr val="000000"/>
                </a:solidFill>
                <a:effectLst/>
                <a:latin typeface="+mn-lt"/>
                <a:cs typeface="B Nazanin" panose="00000400000000000000" pitchFamily="2" charset="-78"/>
              </a:defRPr>
            </a:lvl1pPr>
          </a:lstStyle>
          <a:p>
            <a:r>
              <a:rPr kumimoji="0" lang="fa-IR" dirty="0"/>
              <a:t>--</a:t>
            </a:r>
            <a:endParaRPr kumimoji="0" lang="en-US" dirty="0"/>
          </a:p>
        </p:txBody>
      </p:sp>
      <p:grpSp>
        <p:nvGrpSpPr>
          <p:cNvPr id="10" name="Top Corner"/>
          <p:cNvGrpSpPr/>
          <p:nvPr userDrawn="1"/>
        </p:nvGrpSpPr>
        <p:grpSpPr>
          <a:xfrm>
            <a:off x="11597760" y="-27384"/>
            <a:ext cx="1191429" cy="828080"/>
            <a:chOff x="11597760" y="-27384"/>
            <a:chExt cx="1191429" cy="828080"/>
          </a:xfrm>
        </p:grpSpPr>
        <p:sp>
          <p:nvSpPr>
            <p:cNvPr id="11" name="Light Blue"/>
            <p:cNvSpPr/>
            <p:nvPr userDrawn="1"/>
          </p:nvSpPr>
          <p:spPr>
            <a:xfrm flipH="1">
              <a:off x="11597760" y="-27384"/>
              <a:ext cx="1058464" cy="757056"/>
            </a:xfrm>
            <a:prstGeom prst="parallelogram">
              <a:avLst>
                <a:gd name="adj" fmla="val 60273"/>
              </a:avLst>
            </a:prstGeom>
            <a:solidFill>
              <a:srgbClr val="00AE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Dark Blue"/>
            <p:cNvSpPr/>
            <p:nvPr userDrawn="1"/>
          </p:nvSpPr>
          <p:spPr>
            <a:xfrm flipH="1">
              <a:off x="11730725" y="43640"/>
              <a:ext cx="1058464" cy="757056"/>
            </a:xfrm>
            <a:prstGeom prst="parallelogram">
              <a:avLst>
                <a:gd name="adj" fmla="val 60273"/>
              </a:avLst>
            </a:prstGeom>
            <a:solidFill>
              <a:srgbClr val="034EA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840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Devider"/>
          <p:cNvCxnSpPr/>
          <p:nvPr userDrawn="1"/>
        </p:nvCxnSpPr>
        <p:spPr>
          <a:xfrm>
            <a:off x="68866" y="719040"/>
            <a:ext cx="119232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219018" y="153194"/>
            <a:ext cx="11363382" cy="433534"/>
          </a:xfrm>
          <a:prstGeom prst="rect">
            <a:avLst/>
          </a:prstGeom>
          <a:effectLst/>
        </p:spPr>
        <p:txBody>
          <a:bodyPr anchor="ctr"/>
          <a:lstStyle>
            <a:lvl1pPr algn="r" rtl="1">
              <a:defRPr sz="2200" b="1" spc="-100" baseline="0">
                <a:solidFill>
                  <a:srgbClr val="000000"/>
                </a:solidFill>
                <a:effectLst/>
                <a:latin typeface="+mn-lt"/>
                <a:cs typeface="B Nazanin" panose="00000400000000000000" pitchFamily="2" charset="-78"/>
              </a:defRPr>
            </a:lvl1pPr>
          </a:lstStyle>
          <a:p>
            <a:r>
              <a:rPr kumimoji="0" lang="fa-IR" dirty="0"/>
              <a:t>--</a:t>
            </a:r>
            <a:endParaRPr kumimoji="0" lang="en-US" dirty="0"/>
          </a:p>
        </p:txBody>
      </p:sp>
      <p:grpSp>
        <p:nvGrpSpPr>
          <p:cNvPr id="8" name="Top Corner"/>
          <p:cNvGrpSpPr/>
          <p:nvPr userDrawn="1"/>
        </p:nvGrpSpPr>
        <p:grpSpPr>
          <a:xfrm>
            <a:off x="11597760" y="-27384"/>
            <a:ext cx="1191429" cy="828080"/>
            <a:chOff x="11597760" y="-27384"/>
            <a:chExt cx="1191429" cy="828080"/>
          </a:xfrm>
        </p:grpSpPr>
        <p:sp>
          <p:nvSpPr>
            <p:cNvPr id="10" name="Light Blue"/>
            <p:cNvSpPr/>
            <p:nvPr userDrawn="1"/>
          </p:nvSpPr>
          <p:spPr>
            <a:xfrm flipH="1">
              <a:off x="11597760" y="-27384"/>
              <a:ext cx="1058464" cy="757056"/>
            </a:xfrm>
            <a:prstGeom prst="parallelogram">
              <a:avLst>
                <a:gd name="adj" fmla="val 60273"/>
              </a:avLst>
            </a:prstGeom>
            <a:solidFill>
              <a:srgbClr val="00AE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Dark Blue"/>
            <p:cNvSpPr/>
            <p:nvPr userDrawn="1"/>
          </p:nvSpPr>
          <p:spPr>
            <a:xfrm flipH="1">
              <a:off x="11730725" y="43640"/>
              <a:ext cx="1058464" cy="757056"/>
            </a:xfrm>
            <a:prstGeom prst="parallelogram">
              <a:avLst>
                <a:gd name="adj" fmla="val 60273"/>
              </a:avLst>
            </a:prstGeom>
            <a:solidFill>
              <a:srgbClr val="034EA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5097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7527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Btm Bracket"/>
          <p:cNvGrpSpPr/>
          <p:nvPr userDrawn="1"/>
        </p:nvGrpSpPr>
        <p:grpSpPr>
          <a:xfrm>
            <a:off x="-10490" y="5478248"/>
            <a:ext cx="12008567" cy="1157503"/>
            <a:chOff x="-10490" y="5478248"/>
            <a:chExt cx="12008567" cy="1157503"/>
          </a:xfrm>
        </p:grpSpPr>
        <p:sp>
          <p:nvSpPr>
            <p:cNvPr id="7" name="Btm Bar"/>
            <p:cNvSpPr/>
            <p:nvPr userDrawn="1"/>
          </p:nvSpPr>
          <p:spPr>
            <a:xfrm rot="10800000">
              <a:off x="-10490" y="6435600"/>
              <a:ext cx="11565705" cy="200150"/>
            </a:xfrm>
            <a:prstGeom prst="rect">
              <a:avLst/>
            </a:prstGeom>
            <a:gradFill flip="none" rotWithShape="1">
              <a:gsLst>
                <a:gs pos="0">
                  <a:srgbClr val="034EA2"/>
                </a:gs>
                <a:gs pos="43000">
                  <a:srgbClr val="00AEEF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endParaRPr lang="en-US"/>
            </a:p>
          </p:txBody>
        </p:sp>
        <p:grpSp>
          <p:nvGrpSpPr>
            <p:cNvPr id="8" name="Parallel Lines"/>
            <p:cNvGrpSpPr/>
            <p:nvPr userDrawn="1"/>
          </p:nvGrpSpPr>
          <p:grpSpPr>
            <a:xfrm>
              <a:off x="9996903" y="5484752"/>
              <a:ext cx="2001174" cy="883406"/>
              <a:chOff x="9996903" y="5484752"/>
              <a:chExt cx="2001174" cy="883406"/>
            </a:xfrm>
          </p:grpSpPr>
          <p:sp>
            <p:nvSpPr>
              <p:cNvPr id="9" name="Bar"/>
              <p:cNvSpPr/>
              <p:nvPr userDrawn="1"/>
            </p:nvSpPr>
            <p:spPr>
              <a:xfrm rot="10800000">
                <a:off x="9996903" y="6310558"/>
                <a:ext cx="2001174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0" name="Bar"/>
              <p:cNvSpPr/>
              <p:nvPr userDrawn="1"/>
            </p:nvSpPr>
            <p:spPr>
              <a:xfrm rot="10800000">
                <a:off x="10117607" y="6192584"/>
                <a:ext cx="1880470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1" name="Bar"/>
              <p:cNvSpPr/>
              <p:nvPr userDrawn="1"/>
            </p:nvSpPr>
            <p:spPr>
              <a:xfrm rot="10800000">
                <a:off x="10227338" y="6074612"/>
                <a:ext cx="177073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2" name="Bar"/>
              <p:cNvSpPr/>
              <p:nvPr userDrawn="1"/>
            </p:nvSpPr>
            <p:spPr>
              <a:xfrm rot="10800000">
                <a:off x="10359015" y="5956640"/>
                <a:ext cx="1639062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1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3" name="Bar"/>
              <p:cNvSpPr/>
              <p:nvPr userDrawn="1"/>
            </p:nvSpPr>
            <p:spPr>
              <a:xfrm rot="10800000">
                <a:off x="10474232" y="5838668"/>
                <a:ext cx="1523845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4" name="Bar"/>
              <p:cNvSpPr/>
              <p:nvPr userDrawn="1"/>
            </p:nvSpPr>
            <p:spPr>
              <a:xfrm rot="10800000">
                <a:off x="10583964" y="5720696"/>
                <a:ext cx="1414113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5" name="Bar"/>
              <p:cNvSpPr/>
              <p:nvPr userDrawn="1"/>
            </p:nvSpPr>
            <p:spPr>
              <a:xfrm rot="10800000">
                <a:off x="10704668" y="5602724"/>
                <a:ext cx="129340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6" name="Bar"/>
              <p:cNvSpPr/>
              <p:nvPr userDrawn="1"/>
            </p:nvSpPr>
            <p:spPr>
              <a:xfrm rot="10800000">
                <a:off x="10830859" y="5484752"/>
                <a:ext cx="1167218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7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</p:grpSp>
        <p:sp>
          <p:nvSpPr>
            <p:cNvPr id="17" name="Isosceles Triangle"/>
            <p:cNvSpPr>
              <a:spLocks noChangeAspect="1"/>
            </p:cNvSpPr>
            <p:nvPr userDrawn="1"/>
          </p:nvSpPr>
          <p:spPr>
            <a:xfrm flipH="1">
              <a:off x="10799547" y="5478248"/>
              <a:ext cx="1157503" cy="1157503"/>
            </a:xfrm>
            <a:prstGeom prst="triangle">
              <a:avLst>
                <a:gd name="adj" fmla="val 0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42" name="Web Address"/>
          <p:cNvSpPr txBox="1"/>
          <p:nvPr userDrawn="1"/>
        </p:nvSpPr>
        <p:spPr>
          <a:xfrm>
            <a:off x="-50927" y="6437586"/>
            <a:ext cx="1629429" cy="17788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www.ut.ac.ir</a:t>
            </a:r>
          </a:p>
        </p:txBody>
      </p:sp>
      <p:pic>
        <p:nvPicPr>
          <p:cNvPr id="2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324" y="5337896"/>
            <a:ext cx="3050474" cy="1116746"/>
          </a:xfrm>
          <a:prstGeom prst="rect">
            <a:avLst/>
          </a:prstGeom>
        </p:spPr>
      </p:pic>
      <p:grpSp>
        <p:nvGrpSpPr>
          <p:cNvPr id="38" name="Top Bracket"/>
          <p:cNvGrpSpPr/>
          <p:nvPr userDrawn="1"/>
        </p:nvGrpSpPr>
        <p:grpSpPr>
          <a:xfrm>
            <a:off x="183433" y="258641"/>
            <a:ext cx="12008567" cy="1157503"/>
            <a:chOff x="183433" y="258641"/>
            <a:chExt cx="12008567" cy="1157503"/>
          </a:xfrm>
        </p:grpSpPr>
        <p:sp>
          <p:nvSpPr>
            <p:cNvPr id="21" name="Top Bar"/>
            <p:cNvSpPr/>
            <p:nvPr userDrawn="1"/>
          </p:nvSpPr>
          <p:spPr>
            <a:xfrm>
              <a:off x="626295" y="258642"/>
              <a:ext cx="11565705" cy="200150"/>
            </a:xfrm>
            <a:prstGeom prst="rect">
              <a:avLst/>
            </a:prstGeom>
            <a:gradFill flip="none" rotWithShape="1">
              <a:gsLst>
                <a:gs pos="0">
                  <a:srgbClr val="034EA2"/>
                </a:gs>
                <a:gs pos="43000">
                  <a:srgbClr val="00AEEF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endParaRPr lang="en-US"/>
            </a:p>
          </p:txBody>
        </p:sp>
        <p:grpSp>
          <p:nvGrpSpPr>
            <p:cNvPr id="22" name="Parallel Lines"/>
            <p:cNvGrpSpPr/>
            <p:nvPr userDrawn="1"/>
          </p:nvGrpSpPr>
          <p:grpSpPr>
            <a:xfrm rot="10800000">
              <a:off x="183433" y="526234"/>
              <a:ext cx="2001174" cy="883406"/>
              <a:chOff x="9996903" y="5484752"/>
              <a:chExt cx="2001174" cy="883406"/>
            </a:xfrm>
          </p:grpSpPr>
          <p:sp>
            <p:nvSpPr>
              <p:cNvPr id="23" name="Bar"/>
              <p:cNvSpPr/>
              <p:nvPr userDrawn="1"/>
            </p:nvSpPr>
            <p:spPr>
              <a:xfrm rot="10800000">
                <a:off x="9996903" y="6310558"/>
                <a:ext cx="2001174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4" name="Bar"/>
              <p:cNvSpPr/>
              <p:nvPr userDrawn="1"/>
            </p:nvSpPr>
            <p:spPr>
              <a:xfrm rot="10800000">
                <a:off x="10117607" y="6192584"/>
                <a:ext cx="1880470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5" name="Bar"/>
              <p:cNvSpPr/>
              <p:nvPr userDrawn="1"/>
            </p:nvSpPr>
            <p:spPr>
              <a:xfrm rot="10800000">
                <a:off x="10227338" y="6074612"/>
                <a:ext cx="177073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6" name="Bar"/>
              <p:cNvSpPr/>
              <p:nvPr userDrawn="1"/>
            </p:nvSpPr>
            <p:spPr>
              <a:xfrm rot="10800000">
                <a:off x="10359015" y="5956640"/>
                <a:ext cx="1639062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1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7" name="Bar"/>
              <p:cNvSpPr/>
              <p:nvPr userDrawn="1"/>
            </p:nvSpPr>
            <p:spPr>
              <a:xfrm rot="10800000">
                <a:off x="10474232" y="5838668"/>
                <a:ext cx="1523845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8" name="Bar"/>
              <p:cNvSpPr/>
              <p:nvPr userDrawn="1"/>
            </p:nvSpPr>
            <p:spPr>
              <a:xfrm rot="10800000">
                <a:off x="10583964" y="5720696"/>
                <a:ext cx="1414113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9" name="Bar"/>
              <p:cNvSpPr/>
              <p:nvPr userDrawn="1"/>
            </p:nvSpPr>
            <p:spPr>
              <a:xfrm rot="10800000">
                <a:off x="10704668" y="5602724"/>
                <a:ext cx="129340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30" name="Bar"/>
              <p:cNvSpPr/>
              <p:nvPr userDrawn="1"/>
            </p:nvSpPr>
            <p:spPr>
              <a:xfrm rot="10800000">
                <a:off x="10830859" y="5484752"/>
                <a:ext cx="1167218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9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</p:grpSp>
        <p:sp>
          <p:nvSpPr>
            <p:cNvPr id="31" name="Isosceles Triangle"/>
            <p:cNvSpPr>
              <a:spLocks noChangeAspect="1"/>
            </p:cNvSpPr>
            <p:nvPr userDrawn="1"/>
          </p:nvSpPr>
          <p:spPr>
            <a:xfrm rot="10800000" flipH="1">
              <a:off x="224460" y="258641"/>
              <a:ext cx="1157503" cy="1157503"/>
            </a:xfrm>
            <a:prstGeom prst="triangle">
              <a:avLst>
                <a:gd name="adj" fmla="val 0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pic>
          <p:nvPicPr>
            <p:cNvPr id="37" name="Logo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3230"/>
            <a:stretch/>
          </p:blipFill>
          <p:spPr>
            <a:xfrm>
              <a:off x="279900" y="330297"/>
              <a:ext cx="571918" cy="569417"/>
            </a:xfrm>
            <a:prstGeom prst="rect">
              <a:avLst/>
            </a:prstGeom>
          </p:spPr>
        </p:pic>
      </p:grpSp>
      <p:sp>
        <p:nvSpPr>
          <p:cNvPr id="4" name="Thank U"/>
          <p:cNvSpPr/>
          <p:nvPr/>
        </p:nvSpPr>
        <p:spPr>
          <a:xfrm>
            <a:off x="5143210" y="676036"/>
            <a:ext cx="2531873" cy="811367"/>
          </a:xfrm>
          <a:prstGeom prst="rect">
            <a:avLst/>
          </a:prstGeom>
          <a:ln>
            <a:noFill/>
          </a:ln>
        </p:spPr>
        <p:txBody>
          <a:bodyPr wrap="square" lIns="36000" tIns="36000" rIns="36000" bIns="36000">
            <a:spAutoFit/>
            <a:scene3d>
              <a:camera prst="orthographicFront"/>
              <a:lightRig rig="threePt" dir="t"/>
            </a:scene3d>
            <a:sp3d extrusionH="38100"/>
          </a:bodyPr>
          <a:lstStyle/>
          <a:p>
            <a:pPr algn="ctr" rtl="1"/>
            <a:r>
              <a:rPr lang="fa-IR" sz="4800" b="1" spc="-120" baseline="0" dirty="0">
                <a:ln w="3175">
                  <a:solidFill>
                    <a:srgbClr val="000000"/>
                  </a:solidFill>
                </a:ln>
                <a:solidFill>
                  <a:srgbClr val="000000"/>
                </a:solidFill>
                <a:effectLst/>
                <a:cs typeface="B Nazanin" panose="00000400000000000000" pitchFamily="2" charset="-78"/>
              </a:rPr>
              <a:t>بـا ســپاس</a:t>
            </a:r>
            <a:endParaRPr lang="en-US" sz="4800" b="1" spc="-120" baseline="0" dirty="0">
              <a:ln w="3175">
                <a:solidFill>
                  <a:srgbClr val="000000"/>
                </a:solidFill>
              </a:ln>
              <a:solidFill>
                <a:srgbClr val="000000"/>
              </a:solidFill>
              <a:effectLst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8437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6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3073859" y="5232185"/>
            <a:ext cx="5400000" cy="468000"/>
          </a:xfrm>
          <a:prstGeom prst="snip1Rect">
            <a:avLst>
              <a:gd name="adj" fmla="val 50000"/>
            </a:avLst>
          </a:prstGeom>
          <a:solidFill>
            <a:srgbClr val="00AEEF"/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24" name="No. 6"/>
          <p:cNvSpPr>
            <a:spLocks noGrp="1" noChangeAspect="1"/>
          </p:cNvSpPr>
          <p:nvPr>
            <p:ph type="body" sz="quarter" idx="22" hasCustomPrompt="1"/>
          </p:nvPr>
        </p:nvSpPr>
        <p:spPr>
          <a:xfrm>
            <a:off x="8711355" y="5232185"/>
            <a:ext cx="468000" cy="4680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16" name="Title 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3073859" y="4481227"/>
            <a:ext cx="5400000" cy="468000"/>
          </a:xfrm>
          <a:prstGeom prst="snip1Rect">
            <a:avLst>
              <a:gd name="adj" fmla="val 50000"/>
            </a:avLst>
          </a:prstGeom>
          <a:solidFill>
            <a:srgbClr val="00AEEF"/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23" name="No. 5"/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8711355" y="4481227"/>
            <a:ext cx="468000" cy="4680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14" name="Title 4"/>
          <p:cNvSpPr>
            <a:spLocks noGrp="1"/>
          </p:cNvSpPr>
          <p:nvPr>
            <p:ph type="body" sz="quarter" idx="14" hasCustomPrompt="1"/>
          </p:nvPr>
        </p:nvSpPr>
        <p:spPr>
          <a:xfrm flipH="1">
            <a:off x="3073859" y="3730267"/>
            <a:ext cx="5400000" cy="468000"/>
          </a:xfrm>
          <a:prstGeom prst="snip1Rect">
            <a:avLst>
              <a:gd name="adj" fmla="val 50000"/>
            </a:avLst>
          </a:prstGeom>
          <a:solidFill>
            <a:srgbClr val="00AEEF"/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22" name="No. 4"/>
          <p:cNvSpPr>
            <a:spLocks noGrp="1" noChangeAspect="1"/>
          </p:cNvSpPr>
          <p:nvPr>
            <p:ph type="body" sz="quarter" idx="20" hasCustomPrompt="1"/>
          </p:nvPr>
        </p:nvSpPr>
        <p:spPr>
          <a:xfrm>
            <a:off x="8711355" y="3730267"/>
            <a:ext cx="468000" cy="4680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12" name="Title 3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3073859" y="2979307"/>
            <a:ext cx="5400000" cy="468000"/>
          </a:xfrm>
          <a:prstGeom prst="snip1Rect">
            <a:avLst>
              <a:gd name="adj" fmla="val 50000"/>
            </a:avLst>
          </a:prstGeom>
          <a:solidFill>
            <a:srgbClr val="00AEEF"/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21" name="No. 3"/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8711355" y="2979307"/>
            <a:ext cx="468000" cy="4680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3061159" y="2228347"/>
            <a:ext cx="5400000" cy="468000"/>
          </a:xfrm>
          <a:prstGeom prst="snip1Rect">
            <a:avLst>
              <a:gd name="adj" fmla="val 50000"/>
            </a:avLst>
          </a:prstGeom>
          <a:solidFill>
            <a:srgbClr val="00AEEF"/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20" name="No. 2"/>
          <p:cNvSpPr>
            <a:spLocks noGrp="1" noChangeAspect="1"/>
          </p:cNvSpPr>
          <p:nvPr>
            <p:ph type="body" sz="quarter" idx="18" hasCustomPrompt="1"/>
          </p:nvPr>
        </p:nvSpPr>
        <p:spPr>
          <a:xfrm>
            <a:off x="8711355" y="2228347"/>
            <a:ext cx="468000" cy="4680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3073859" y="1477387"/>
            <a:ext cx="5400000" cy="468000"/>
          </a:xfrm>
          <a:prstGeom prst="snip1Rect">
            <a:avLst>
              <a:gd name="adj" fmla="val 50000"/>
            </a:avLst>
          </a:prstGeom>
          <a:solidFill>
            <a:srgbClr val="00AEEF"/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19" name="No. 1"/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8711355" y="1477387"/>
            <a:ext cx="468000" cy="4680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grpSp>
        <p:nvGrpSpPr>
          <p:cNvPr id="9" name="Top Tab"/>
          <p:cNvGrpSpPr/>
          <p:nvPr userDrawn="1"/>
        </p:nvGrpSpPr>
        <p:grpSpPr>
          <a:xfrm>
            <a:off x="4863279" y="555"/>
            <a:ext cx="2465442" cy="421975"/>
            <a:chOff x="4950639" y="555"/>
            <a:chExt cx="2465442" cy="421975"/>
          </a:xfrm>
        </p:grpSpPr>
        <p:sp>
          <p:nvSpPr>
            <p:cNvPr id="30" name="Title Frame"/>
            <p:cNvSpPr/>
            <p:nvPr userDrawn="1"/>
          </p:nvSpPr>
          <p:spPr>
            <a:xfrm flipV="1">
              <a:off x="5023848" y="555"/>
              <a:ext cx="2319023" cy="421975"/>
            </a:xfrm>
            <a:prstGeom prst="trapezoid">
              <a:avLst>
                <a:gd name="adj" fmla="val 62922"/>
              </a:avLst>
            </a:prstGeom>
            <a:solidFill>
              <a:srgbClr val="00AEEF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57188" lvl="0" indent="0" algn="ctr" rtl="1" eaLnBrk="1" latinLnBrk="0" hangingPunct="1">
                <a:spcBef>
                  <a:spcPts val="300"/>
                </a:spcBef>
                <a:buClr>
                  <a:schemeClr val="accent3"/>
                </a:buClr>
                <a:buFont typeface="Georgia"/>
                <a:buNone/>
              </a:pPr>
              <a:endParaRPr kumimoji="0" lang="fa-IR" sz="1800" b="1" kern="1200" dirty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endParaRPr>
            </a:p>
          </p:txBody>
        </p:sp>
        <p:sp>
          <p:nvSpPr>
            <p:cNvPr id="31" name="Orange Corner"/>
            <p:cNvSpPr/>
            <p:nvPr userDrawn="1"/>
          </p:nvSpPr>
          <p:spPr>
            <a:xfrm>
              <a:off x="6912081" y="555"/>
              <a:ext cx="504000" cy="366431"/>
            </a:xfrm>
            <a:prstGeom prst="parallelogram">
              <a:avLst>
                <a:gd name="adj" fmla="val 60273"/>
              </a:avLst>
            </a:prstGeom>
            <a:solidFill>
              <a:srgbClr val="F9A01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</a:endParaRPr>
            </a:p>
          </p:txBody>
        </p:sp>
        <p:sp>
          <p:nvSpPr>
            <p:cNvPr id="8" name="Title"/>
            <p:cNvSpPr/>
            <p:nvPr userDrawn="1"/>
          </p:nvSpPr>
          <p:spPr>
            <a:xfrm>
              <a:off x="5454639" y="20786"/>
              <a:ext cx="14574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0" indent="0" algn="ctr" rtl="1" eaLnBrk="1" latinLnBrk="0" hangingPunct="1">
                <a:spcBef>
                  <a:spcPts val="300"/>
                </a:spcBef>
                <a:buClr>
                  <a:schemeClr val="accent3"/>
                </a:buClr>
                <a:buFont typeface="Georgia"/>
                <a:buNone/>
              </a:pPr>
              <a:r>
                <a:rPr kumimoji="0" lang="fa-IR" sz="1800" b="1" kern="1200" dirty="0">
                  <a:ln w="6350">
                    <a:noFill/>
                  </a:ln>
                  <a:solidFill>
                    <a:srgbClr val="000000"/>
                  </a:solidFill>
                  <a:effectLst>
                    <a:glow rad="63500">
                      <a:schemeClr val="bg1"/>
                    </a:glow>
                  </a:effectLst>
                  <a:latin typeface="+mn-lt"/>
                  <a:ea typeface="+mn-ea"/>
                  <a:cs typeface="B Nazanin" panose="00000400000000000000" pitchFamily="2" charset="-78"/>
                </a:rPr>
                <a:t>فهرست مطالب</a:t>
              </a:r>
            </a:p>
          </p:txBody>
        </p:sp>
        <p:sp>
          <p:nvSpPr>
            <p:cNvPr id="32" name="Orange Corner"/>
            <p:cNvSpPr/>
            <p:nvPr userDrawn="1"/>
          </p:nvSpPr>
          <p:spPr>
            <a:xfrm flipH="1">
              <a:off x="4950639" y="555"/>
              <a:ext cx="504000" cy="366431"/>
            </a:xfrm>
            <a:prstGeom prst="parallelogram">
              <a:avLst>
                <a:gd name="adj" fmla="val 60273"/>
              </a:avLst>
            </a:prstGeom>
            <a:solidFill>
              <a:srgbClr val="F9A01B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</a:endParaRPr>
            </a:p>
          </p:txBody>
        </p:sp>
      </p:grpSp>
      <p:grpSp>
        <p:nvGrpSpPr>
          <p:cNvPr id="5" name="In the Name of God" hidden="1"/>
          <p:cNvGrpSpPr/>
          <p:nvPr userDrawn="1"/>
        </p:nvGrpSpPr>
        <p:grpSpPr>
          <a:xfrm>
            <a:off x="0" y="-2386"/>
            <a:ext cx="12192000" cy="6860386"/>
            <a:chOff x="0" y="-2386"/>
            <a:chExt cx="12192000" cy="6860386"/>
          </a:xfrm>
        </p:grpSpPr>
        <p:sp>
          <p:nvSpPr>
            <p:cNvPr id="2" name="Shade"/>
            <p:cNvSpPr/>
            <p:nvPr userDrawn="1"/>
          </p:nvSpPr>
          <p:spPr>
            <a:xfrm>
              <a:off x="0" y="-2386"/>
              <a:ext cx="12192000" cy="6860386"/>
            </a:xfrm>
            <a:prstGeom prst="rect">
              <a:avLst/>
            </a:prstGeom>
            <a:solidFill>
              <a:srgbClr val="000000">
                <a:alpha val="61176"/>
              </a:srgbClr>
            </a:solidFill>
            <a:ln>
              <a:solidFill>
                <a:srgbClr val="000000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pic>
          <p:nvPicPr>
            <p:cNvPr id="4" name="In the Name of God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5480" y="2266494"/>
              <a:ext cx="3701040" cy="2325013"/>
            </a:xfrm>
            <a:prstGeom prst="rect">
              <a:avLst/>
            </a:prstGeom>
            <a:effectLst>
              <a:glow rad="25400">
                <a:srgbClr val="00FFFF">
                  <a:alpha val="19000"/>
                </a:srgb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205914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tm Bar"/>
          <p:cNvGrpSpPr/>
          <p:nvPr userDrawn="1"/>
        </p:nvGrpSpPr>
        <p:grpSpPr>
          <a:xfrm>
            <a:off x="-10490" y="5203551"/>
            <a:ext cx="12008567" cy="1432200"/>
            <a:chOff x="-10490" y="5203551"/>
            <a:chExt cx="12008567" cy="1432200"/>
          </a:xfrm>
        </p:grpSpPr>
        <p:sp>
          <p:nvSpPr>
            <p:cNvPr id="8" name="Btm Bar"/>
            <p:cNvSpPr/>
            <p:nvPr userDrawn="1"/>
          </p:nvSpPr>
          <p:spPr>
            <a:xfrm rot="10800000">
              <a:off x="-10490" y="6435600"/>
              <a:ext cx="11565705" cy="200150"/>
            </a:xfrm>
            <a:prstGeom prst="rect">
              <a:avLst/>
            </a:prstGeom>
            <a:gradFill flip="none" rotWithShape="1">
              <a:gsLst>
                <a:gs pos="0">
                  <a:srgbClr val="034EA2"/>
                </a:gs>
                <a:gs pos="43000">
                  <a:srgbClr val="00AEEF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endParaRPr lang="en-US"/>
            </a:p>
          </p:txBody>
        </p:sp>
        <p:grpSp>
          <p:nvGrpSpPr>
            <p:cNvPr id="9" name="Parallel Lines"/>
            <p:cNvGrpSpPr/>
            <p:nvPr userDrawn="1"/>
          </p:nvGrpSpPr>
          <p:grpSpPr>
            <a:xfrm>
              <a:off x="9996903" y="5484752"/>
              <a:ext cx="2001174" cy="883406"/>
              <a:chOff x="9996903" y="5484752"/>
              <a:chExt cx="2001174" cy="883406"/>
            </a:xfrm>
          </p:grpSpPr>
          <p:sp>
            <p:nvSpPr>
              <p:cNvPr id="12" name="Bar"/>
              <p:cNvSpPr/>
              <p:nvPr userDrawn="1"/>
            </p:nvSpPr>
            <p:spPr>
              <a:xfrm rot="10800000">
                <a:off x="9996903" y="6310558"/>
                <a:ext cx="2001174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3" name="Bar"/>
              <p:cNvSpPr/>
              <p:nvPr userDrawn="1"/>
            </p:nvSpPr>
            <p:spPr>
              <a:xfrm rot="10800000">
                <a:off x="10117607" y="6192584"/>
                <a:ext cx="1880470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6" name="Bar"/>
              <p:cNvSpPr/>
              <p:nvPr userDrawn="1"/>
            </p:nvSpPr>
            <p:spPr>
              <a:xfrm rot="10800000">
                <a:off x="10227338" y="6074612"/>
                <a:ext cx="177073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7" name="Bar"/>
              <p:cNvSpPr/>
              <p:nvPr userDrawn="1"/>
            </p:nvSpPr>
            <p:spPr>
              <a:xfrm rot="10800000">
                <a:off x="10359015" y="5956640"/>
                <a:ext cx="1639062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1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8" name="Bar"/>
              <p:cNvSpPr/>
              <p:nvPr userDrawn="1"/>
            </p:nvSpPr>
            <p:spPr>
              <a:xfrm rot="10800000">
                <a:off x="10474232" y="5838668"/>
                <a:ext cx="1523845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9" name="Bar"/>
              <p:cNvSpPr/>
              <p:nvPr userDrawn="1"/>
            </p:nvSpPr>
            <p:spPr>
              <a:xfrm rot="10800000">
                <a:off x="10583964" y="5720696"/>
                <a:ext cx="1414113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1" name="Bar"/>
              <p:cNvSpPr/>
              <p:nvPr userDrawn="1"/>
            </p:nvSpPr>
            <p:spPr>
              <a:xfrm rot="10800000">
                <a:off x="10704668" y="5602724"/>
                <a:ext cx="129340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2" name="Bar"/>
              <p:cNvSpPr/>
              <p:nvPr userDrawn="1"/>
            </p:nvSpPr>
            <p:spPr>
              <a:xfrm rot="10800000">
                <a:off x="10830859" y="5484752"/>
                <a:ext cx="1167218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7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</p:grpSp>
        <p:sp>
          <p:nvSpPr>
            <p:cNvPr id="23" name="Isosceles Triangle"/>
            <p:cNvSpPr>
              <a:spLocks noChangeAspect="1"/>
            </p:cNvSpPr>
            <p:nvPr userDrawn="1"/>
          </p:nvSpPr>
          <p:spPr>
            <a:xfrm flipH="1">
              <a:off x="10799547" y="5478248"/>
              <a:ext cx="1157503" cy="1157503"/>
            </a:xfrm>
            <a:prstGeom prst="triangle">
              <a:avLst>
                <a:gd name="adj" fmla="val 0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27" name="Diamond"/>
            <p:cNvGrpSpPr>
              <a:grpSpLocks noChangeAspect="1"/>
            </p:cNvGrpSpPr>
            <p:nvPr userDrawn="1"/>
          </p:nvGrpSpPr>
          <p:grpSpPr>
            <a:xfrm>
              <a:off x="11432676" y="5203551"/>
              <a:ext cx="522332" cy="520799"/>
              <a:chOff x="24541" y="-153"/>
              <a:chExt cx="726824" cy="724847"/>
            </a:xfrm>
          </p:grpSpPr>
          <p:sp>
            <p:nvSpPr>
              <p:cNvPr id="28" name="Right Triangle A"/>
              <p:cNvSpPr>
                <a:spLocks noChangeAspect="1"/>
              </p:cNvSpPr>
              <p:nvPr userDrawn="1"/>
            </p:nvSpPr>
            <p:spPr>
              <a:xfrm>
                <a:off x="391364" y="0"/>
                <a:ext cx="359999" cy="360000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" name="Right Triangle B"/>
              <p:cNvSpPr>
                <a:spLocks noChangeAspect="1"/>
              </p:cNvSpPr>
              <p:nvPr userDrawn="1"/>
            </p:nvSpPr>
            <p:spPr>
              <a:xfrm rot="16200000">
                <a:off x="27438" y="-152"/>
                <a:ext cx="360001" cy="360000"/>
              </a:xfrm>
              <a:prstGeom prst="rtTriangle">
                <a:avLst/>
              </a:prstGeom>
              <a:solidFill>
                <a:srgbClr val="F9A01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Right Triangle C"/>
              <p:cNvSpPr>
                <a:spLocks noChangeAspect="1"/>
              </p:cNvSpPr>
              <p:nvPr userDrawn="1"/>
            </p:nvSpPr>
            <p:spPr>
              <a:xfrm rot="10800000">
                <a:off x="24541" y="364540"/>
                <a:ext cx="359999" cy="360001"/>
              </a:xfrm>
              <a:prstGeom prst="rtTriangle">
                <a:avLst/>
              </a:prstGeom>
              <a:solidFill>
                <a:srgbClr val="034EA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Right Triangle D"/>
              <p:cNvSpPr>
                <a:spLocks noChangeAspect="1"/>
              </p:cNvSpPr>
              <p:nvPr userDrawn="1"/>
            </p:nvSpPr>
            <p:spPr>
              <a:xfrm rot="5400000">
                <a:off x="391365" y="364694"/>
                <a:ext cx="360000" cy="360000"/>
              </a:xfrm>
              <a:prstGeom prst="rtTriangle">
                <a:avLst/>
              </a:prstGeom>
              <a:solidFill>
                <a:srgbClr val="75767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0" name="Shade"/>
          <p:cNvSpPr/>
          <p:nvPr userDrawn="1"/>
        </p:nvSpPr>
        <p:spPr>
          <a:xfrm>
            <a:off x="-1" y="2066303"/>
            <a:ext cx="12204923" cy="565021"/>
          </a:xfrm>
          <a:prstGeom prst="rect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89000">
                <a:srgbClr val="00AEEF">
                  <a:alpha val="10000"/>
                </a:srgbClr>
              </a:gs>
              <a:gs pos="47000">
                <a:srgbClr val="00AEEF">
                  <a:alpha val="10000"/>
                </a:srgbClr>
              </a:gs>
              <a:gs pos="14000">
                <a:srgbClr val="00AEEF">
                  <a:alpha val="10000"/>
                </a:srgbClr>
              </a:gs>
              <a:gs pos="100000">
                <a:schemeClr val="bg1">
                  <a:alpha val="10000"/>
                </a:schemeClr>
              </a:gs>
            </a:gsLst>
            <a:lin ang="10800000" scaled="1"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" name="Btm Bracket"/>
          <p:cNvSpPr/>
          <p:nvPr/>
        </p:nvSpPr>
        <p:spPr>
          <a:xfrm rot="10800000">
            <a:off x="-123325" y="2660526"/>
            <a:ext cx="12202900" cy="320040"/>
          </a:xfrm>
          <a:custGeom>
            <a:avLst/>
            <a:gdLst>
              <a:gd name="connsiteX0" fmla="*/ 2113838 w 11219431"/>
              <a:gd name="connsiteY0" fmla="*/ 396554 h 396554"/>
              <a:gd name="connsiteX1" fmla="*/ 0 w 11219431"/>
              <a:gd name="connsiteY1" fmla="*/ 396554 h 396554"/>
              <a:gd name="connsiteX2" fmla="*/ 258093 w 11219431"/>
              <a:gd name="connsiteY2" fmla="*/ 0 h 396554"/>
              <a:gd name="connsiteX3" fmla="*/ 2371931 w 11219431"/>
              <a:gd name="connsiteY3" fmla="*/ 0 h 396554"/>
              <a:gd name="connsiteX4" fmla="*/ 2370534 w 11219431"/>
              <a:gd name="connsiteY4" fmla="*/ 2147 h 396554"/>
              <a:gd name="connsiteX5" fmla="*/ 11219431 w 11219431"/>
              <a:gd name="connsiteY5" fmla="*/ 2147 h 396554"/>
              <a:gd name="connsiteX6" fmla="*/ 11125710 w 11219431"/>
              <a:gd name="connsiteY6" fmla="*/ 146147 h 396554"/>
              <a:gd name="connsiteX7" fmla="*/ 2276813 w 11219431"/>
              <a:gd name="connsiteY7" fmla="*/ 146147 h 39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9431" h="396554">
                <a:moveTo>
                  <a:pt x="2113838" y="396554"/>
                </a:moveTo>
                <a:lnTo>
                  <a:pt x="0" y="396554"/>
                </a:lnTo>
                <a:lnTo>
                  <a:pt x="258093" y="0"/>
                </a:lnTo>
                <a:lnTo>
                  <a:pt x="2371931" y="0"/>
                </a:lnTo>
                <a:lnTo>
                  <a:pt x="2370534" y="2147"/>
                </a:lnTo>
                <a:lnTo>
                  <a:pt x="11219431" y="2147"/>
                </a:lnTo>
                <a:lnTo>
                  <a:pt x="11125710" y="146147"/>
                </a:lnTo>
                <a:lnTo>
                  <a:pt x="2276813" y="146147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48770" y="2071699"/>
            <a:ext cx="11930805" cy="565021"/>
          </a:xfrm>
          <a:prstGeom prst="rect">
            <a:avLst/>
          </a:prstGeom>
          <a:noFill/>
          <a:effectLst>
            <a:softEdge rad="63500"/>
          </a:effectLst>
        </p:spPr>
        <p:txBody>
          <a:bodyPr anchor="ctr">
            <a:noAutofit/>
          </a:bodyPr>
          <a:lstStyle>
            <a:lvl1pPr algn="ctr" rtl="1">
              <a:buNone/>
              <a:defRPr sz="2600" b="1" cap="none" spc="-100" baseline="0">
                <a:ln w="12700">
                  <a:noFill/>
                </a:ln>
                <a:solidFill>
                  <a:srgbClr val="000000"/>
                </a:solidFill>
                <a:effectLst/>
                <a:latin typeface="+mj-lt"/>
                <a:cs typeface="B Nazanin" panose="00000400000000000000" pitchFamily="2" charset="-78"/>
              </a:defRPr>
            </a:lvl1pPr>
          </a:lstStyle>
          <a:p>
            <a:r>
              <a:rPr kumimoji="0" lang="fa-IR" dirty="0"/>
              <a:t>--</a:t>
            </a:r>
            <a:endParaRPr kumimoji="0" lang="en-US" dirty="0"/>
          </a:p>
        </p:txBody>
      </p:sp>
      <p:sp>
        <p:nvSpPr>
          <p:cNvPr id="14" name="Top Bracket"/>
          <p:cNvSpPr/>
          <p:nvPr/>
        </p:nvSpPr>
        <p:spPr>
          <a:xfrm>
            <a:off x="148770" y="1742384"/>
            <a:ext cx="12170230" cy="320040"/>
          </a:xfrm>
          <a:custGeom>
            <a:avLst/>
            <a:gdLst>
              <a:gd name="connsiteX0" fmla="*/ 258093 w 11219431"/>
              <a:gd name="connsiteY0" fmla="*/ 0 h 396554"/>
              <a:gd name="connsiteX1" fmla="*/ 2371931 w 11219431"/>
              <a:gd name="connsiteY1" fmla="*/ 0 h 396554"/>
              <a:gd name="connsiteX2" fmla="*/ 2370534 w 11219431"/>
              <a:gd name="connsiteY2" fmla="*/ 2147 h 396554"/>
              <a:gd name="connsiteX3" fmla="*/ 11219431 w 11219431"/>
              <a:gd name="connsiteY3" fmla="*/ 2147 h 396554"/>
              <a:gd name="connsiteX4" fmla="*/ 11125710 w 11219431"/>
              <a:gd name="connsiteY4" fmla="*/ 146147 h 396554"/>
              <a:gd name="connsiteX5" fmla="*/ 2276813 w 11219431"/>
              <a:gd name="connsiteY5" fmla="*/ 146147 h 396554"/>
              <a:gd name="connsiteX6" fmla="*/ 2113838 w 11219431"/>
              <a:gd name="connsiteY6" fmla="*/ 396554 h 396554"/>
              <a:gd name="connsiteX7" fmla="*/ 0 w 11219431"/>
              <a:gd name="connsiteY7" fmla="*/ 396554 h 39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9431" h="396554">
                <a:moveTo>
                  <a:pt x="258093" y="0"/>
                </a:moveTo>
                <a:lnTo>
                  <a:pt x="2371931" y="0"/>
                </a:lnTo>
                <a:lnTo>
                  <a:pt x="2370534" y="2147"/>
                </a:lnTo>
                <a:lnTo>
                  <a:pt x="11219431" y="2147"/>
                </a:lnTo>
                <a:lnTo>
                  <a:pt x="11125710" y="146147"/>
                </a:lnTo>
                <a:lnTo>
                  <a:pt x="2276813" y="146147"/>
                </a:lnTo>
                <a:lnTo>
                  <a:pt x="2113838" y="396554"/>
                </a:lnTo>
                <a:lnTo>
                  <a:pt x="0" y="396554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pic>
        <p:nvPicPr>
          <p:cNvPr id="33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53" y="356827"/>
            <a:ext cx="3007960" cy="1101182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1122EC18-4D61-9C9A-0769-9FE6788112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3286928" y="3030974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37" name="No. 1">
            <a:extLst>
              <a:ext uri="{FF2B5EF4-FFF2-40B4-BE49-F238E27FC236}">
                <a16:creationId xmlns:a16="http://schemas.microsoft.com/office/drawing/2014/main" id="{D076DB99-D633-2AD1-7595-3C534A0F5B5B}"/>
              </a:ext>
            </a:extLst>
          </p:cNvPr>
          <p:cNvSpPr>
            <a:spLocks noGrp="1" noChangeAspect="1"/>
          </p:cNvSpPr>
          <p:nvPr>
            <p:ph type="body" sz="quarter" idx="17" hasCustomPrompt="1"/>
          </p:nvPr>
        </p:nvSpPr>
        <p:spPr>
          <a:xfrm>
            <a:off x="8924424" y="3030974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5C67ACBB-69A9-46E8-E58A-FD7D6AC4D1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3297282" y="344082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39" name="No. 1">
            <a:extLst>
              <a:ext uri="{FF2B5EF4-FFF2-40B4-BE49-F238E27FC236}">
                <a16:creationId xmlns:a16="http://schemas.microsoft.com/office/drawing/2014/main" id="{0D7041C9-A5F2-DD2B-CEBD-C437693AB32A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8934778" y="344082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0D43276-F137-3F5B-F446-54F34C84D2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flipH="1">
            <a:off x="3298764" y="3850681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41" name="No. 1">
            <a:extLst>
              <a:ext uri="{FF2B5EF4-FFF2-40B4-BE49-F238E27FC236}">
                <a16:creationId xmlns:a16="http://schemas.microsoft.com/office/drawing/2014/main" id="{D137A143-8155-A0C0-55DD-7203D14B4895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8936260" y="3850681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CFD46125-9C99-0EDD-A1FB-9CA5A6E68D5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H="1">
            <a:off x="3298759" y="4259040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45" name="No. 1">
            <a:extLst>
              <a:ext uri="{FF2B5EF4-FFF2-40B4-BE49-F238E27FC236}">
                <a16:creationId xmlns:a16="http://schemas.microsoft.com/office/drawing/2014/main" id="{8B62F1D8-8B1A-667F-E0FA-FBB786E42729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8936255" y="4259040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5D8E0F7C-A7EC-7FBF-7A97-E44932EED7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flipH="1">
            <a:off x="3300241" y="4668893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47" name="No. 1">
            <a:extLst>
              <a:ext uri="{FF2B5EF4-FFF2-40B4-BE49-F238E27FC236}">
                <a16:creationId xmlns:a16="http://schemas.microsoft.com/office/drawing/2014/main" id="{93502CBF-C5DC-D117-D52E-9C3C4B4C6BDD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8937737" y="4668893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C277195-78DB-ED37-5D90-F4A1F918B6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flipH="1">
            <a:off x="3300243" y="5077266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1" name="No. 1">
            <a:extLst>
              <a:ext uri="{FF2B5EF4-FFF2-40B4-BE49-F238E27FC236}">
                <a16:creationId xmlns:a16="http://schemas.microsoft.com/office/drawing/2014/main" id="{9A280CBE-7E21-0A64-6139-23F68E06F5C3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>
          <a:xfrm>
            <a:off x="8937739" y="5077266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2F1D4D71-E713-35AE-D0AF-1891FA23CB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H="1">
            <a:off x="3300238" y="5485625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3" name="No. 1">
            <a:extLst>
              <a:ext uri="{FF2B5EF4-FFF2-40B4-BE49-F238E27FC236}">
                <a16:creationId xmlns:a16="http://schemas.microsoft.com/office/drawing/2014/main" id="{CECDA3AF-216E-B1FD-5994-172C898A6E27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8937734" y="5485625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D3B84CBA-6825-F081-06E8-994523BA7C6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flipH="1">
            <a:off x="3301720" y="589547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5" name="No. 1">
            <a:extLst>
              <a:ext uri="{FF2B5EF4-FFF2-40B4-BE49-F238E27FC236}">
                <a16:creationId xmlns:a16="http://schemas.microsoft.com/office/drawing/2014/main" id="{0DE462F3-DF09-FC93-9361-905E2E113091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8939216" y="589547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6" name="No. 1">
            <a:extLst>
              <a:ext uri="{FF2B5EF4-FFF2-40B4-BE49-F238E27FC236}">
                <a16:creationId xmlns:a16="http://schemas.microsoft.com/office/drawing/2014/main" id="{649DD67D-7839-2DFE-1AB5-2D84BB4F5AA6}"/>
              </a:ext>
            </a:extLst>
          </p:cNvPr>
          <p:cNvSpPr>
            <a:spLocks noGrp="1" noChangeAspect="1"/>
          </p:cNvSpPr>
          <p:nvPr>
            <p:ph type="body" sz="quarter" idx="36" hasCustomPrompt="1"/>
          </p:nvPr>
        </p:nvSpPr>
        <p:spPr>
          <a:xfrm>
            <a:off x="8883784" y="2126734"/>
            <a:ext cx="457200" cy="4572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19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tm Bar"/>
          <p:cNvGrpSpPr/>
          <p:nvPr userDrawn="1"/>
        </p:nvGrpSpPr>
        <p:grpSpPr>
          <a:xfrm>
            <a:off x="-10490" y="5203551"/>
            <a:ext cx="12008567" cy="1432200"/>
            <a:chOff x="-10490" y="5203551"/>
            <a:chExt cx="12008567" cy="1432200"/>
          </a:xfrm>
        </p:grpSpPr>
        <p:sp>
          <p:nvSpPr>
            <p:cNvPr id="8" name="Btm Bar"/>
            <p:cNvSpPr/>
            <p:nvPr userDrawn="1"/>
          </p:nvSpPr>
          <p:spPr>
            <a:xfrm rot="10800000">
              <a:off x="-10490" y="6435600"/>
              <a:ext cx="11565705" cy="200150"/>
            </a:xfrm>
            <a:prstGeom prst="rect">
              <a:avLst/>
            </a:prstGeom>
            <a:gradFill flip="none" rotWithShape="1">
              <a:gsLst>
                <a:gs pos="0">
                  <a:srgbClr val="034EA2"/>
                </a:gs>
                <a:gs pos="43000">
                  <a:srgbClr val="00AEEF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endParaRPr lang="en-US"/>
            </a:p>
          </p:txBody>
        </p:sp>
        <p:grpSp>
          <p:nvGrpSpPr>
            <p:cNvPr id="9" name="Parallel Lines"/>
            <p:cNvGrpSpPr/>
            <p:nvPr userDrawn="1"/>
          </p:nvGrpSpPr>
          <p:grpSpPr>
            <a:xfrm>
              <a:off x="9996903" y="5484752"/>
              <a:ext cx="2001174" cy="883406"/>
              <a:chOff x="9996903" y="5484752"/>
              <a:chExt cx="2001174" cy="883406"/>
            </a:xfrm>
          </p:grpSpPr>
          <p:sp>
            <p:nvSpPr>
              <p:cNvPr id="12" name="Bar"/>
              <p:cNvSpPr/>
              <p:nvPr userDrawn="1"/>
            </p:nvSpPr>
            <p:spPr>
              <a:xfrm rot="10800000">
                <a:off x="9996903" y="6310558"/>
                <a:ext cx="2001174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3" name="Bar"/>
              <p:cNvSpPr/>
              <p:nvPr userDrawn="1"/>
            </p:nvSpPr>
            <p:spPr>
              <a:xfrm rot="10800000">
                <a:off x="10117607" y="6192584"/>
                <a:ext cx="1880470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6" name="Bar"/>
              <p:cNvSpPr/>
              <p:nvPr userDrawn="1"/>
            </p:nvSpPr>
            <p:spPr>
              <a:xfrm rot="10800000">
                <a:off x="10227338" y="6074612"/>
                <a:ext cx="177073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7" name="Bar"/>
              <p:cNvSpPr/>
              <p:nvPr userDrawn="1"/>
            </p:nvSpPr>
            <p:spPr>
              <a:xfrm rot="10800000">
                <a:off x="10359015" y="5956640"/>
                <a:ext cx="1639062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1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8" name="Bar"/>
              <p:cNvSpPr/>
              <p:nvPr userDrawn="1"/>
            </p:nvSpPr>
            <p:spPr>
              <a:xfrm rot="10800000">
                <a:off x="10474232" y="5838668"/>
                <a:ext cx="1523845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9" name="Bar"/>
              <p:cNvSpPr/>
              <p:nvPr userDrawn="1"/>
            </p:nvSpPr>
            <p:spPr>
              <a:xfrm rot="10800000">
                <a:off x="10583964" y="5720696"/>
                <a:ext cx="1414113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1" name="Bar"/>
              <p:cNvSpPr/>
              <p:nvPr userDrawn="1"/>
            </p:nvSpPr>
            <p:spPr>
              <a:xfrm rot="10800000">
                <a:off x="10704668" y="5602724"/>
                <a:ext cx="129340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2" name="Bar"/>
              <p:cNvSpPr/>
              <p:nvPr userDrawn="1"/>
            </p:nvSpPr>
            <p:spPr>
              <a:xfrm rot="10800000">
                <a:off x="10830859" y="5484752"/>
                <a:ext cx="1167218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7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</p:grpSp>
        <p:sp>
          <p:nvSpPr>
            <p:cNvPr id="23" name="Isosceles Triangle"/>
            <p:cNvSpPr>
              <a:spLocks noChangeAspect="1"/>
            </p:cNvSpPr>
            <p:nvPr userDrawn="1"/>
          </p:nvSpPr>
          <p:spPr>
            <a:xfrm flipH="1">
              <a:off x="10799547" y="5478248"/>
              <a:ext cx="1157503" cy="1157503"/>
            </a:xfrm>
            <a:prstGeom prst="triangle">
              <a:avLst>
                <a:gd name="adj" fmla="val 0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27" name="Diamond"/>
            <p:cNvGrpSpPr>
              <a:grpSpLocks noChangeAspect="1"/>
            </p:cNvGrpSpPr>
            <p:nvPr userDrawn="1"/>
          </p:nvGrpSpPr>
          <p:grpSpPr>
            <a:xfrm>
              <a:off x="11432676" y="5203551"/>
              <a:ext cx="522332" cy="520799"/>
              <a:chOff x="24541" y="-153"/>
              <a:chExt cx="726824" cy="724847"/>
            </a:xfrm>
          </p:grpSpPr>
          <p:sp>
            <p:nvSpPr>
              <p:cNvPr id="28" name="Right Triangle A"/>
              <p:cNvSpPr>
                <a:spLocks noChangeAspect="1"/>
              </p:cNvSpPr>
              <p:nvPr userDrawn="1"/>
            </p:nvSpPr>
            <p:spPr>
              <a:xfrm>
                <a:off x="391364" y="0"/>
                <a:ext cx="359999" cy="360000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" name="Right Triangle B"/>
              <p:cNvSpPr>
                <a:spLocks noChangeAspect="1"/>
              </p:cNvSpPr>
              <p:nvPr userDrawn="1"/>
            </p:nvSpPr>
            <p:spPr>
              <a:xfrm rot="16200000">
                <a:off x="27438" y="-152"/>
                <a:ext cx="360001" cy="360000"/>
              </a:xfrm>
              <a:prstGeom prst="rtTriangle">
                <a:avLst/>
              </a:prstGeom>
              <a:solidFill>
                <a:srgbClr val="F9A01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Right Triangle C"/>
              <p:cNvSpPr>
                <a:spLocks noChangeAspect="1"/>
              </p:cNvSpPr>
              <p:nvPr userDrawn="1"/>
            </p:nvSpPr>
            <p:spPr>
              <a:xfrm rot="10800000">
                <a:off x="24541" y="364540"/>
                <a:ext cx="359999" cy="360001"/>
              </a:xfrm>
              <a:prstGeom prst="rtTriangle">
                <a:avLst/>
              </a:prstGeom>
              <a:solidFill>
                <a:srgbClr val="034EA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Right Triangle D"/>
              <p:cNvSpPr>
                <a:spLocks noChangeAspect="1"/>
              </p:cNvSpPr>
              <p:nvPr userDrawn="1"/>
            </p:nvSpPr>
            <p:spPr>
              <a:xfrm rot="5400000">
                <a:off x="391365" y="364694"/>
                <a:ext cx="360000" cy="360000"/>
              </a:xfrm>
              <a:prstGeom prst="rtTriangle">
                <a:avLst/>
              </a:prstGeom>
              <a:solidFill>
                <a:srgbClr val="75767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0" name="Shade"/>
          <p:cNvSpPr/>
          <p:nvPr userDrawn="1"/>
        </p:nvSpPr>
        <p:spPr>
          <a:xfrm>
            <a:off x="-1" y="2472703"/>
            <a:ext cx="12204923" cy="565021"/>
          </a:xfrm>
          <a:prstGeom prst="rect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89000">
                <a:srgbClr val="00AEEF">
                  <a:alpha val="10000"/>
                </a:srgbClr>
              </a:gs>
              <a:gs pos="47000">
                <a:srgbClr val="00AEEF">
                  <a:alpha val="10000"/>
                </a:srgbClr>
              </a:gs>
              <a:gs pos="14000">
                <a:srgbClr val="00AEEF">
                  <a:alpha val="10000"/>
                </a:srgbClr>
              </a:gs>
              <a:gs pos="100000">
                <a:schemeClr val="bg1">
                  <a:alpha val="10000"/>
                </a:schemeClr>
              </a:gs>
            </a:gsLst>
            <a:lin ang="10800000" scaled="1"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" name="Btm Bracket"/>
          <p:cNvSpPr/>
          <p:nvPr/>
        </p:nvSpPr>
        <p:spPr>
          <a:xfrm rot="10800000">
            <a:off x="-123325" y="3066926"/>
            <a:ext cx="12202900" cy="320040"/>
          </a:xfrm>
          <a:custGeom>
            <a:avLst/>
            <a:gdLst>
              <a:gd name="connsiteX0" fmla="*/ 2113838 w 11219431"/>
              <a:gd name="connsiteY0" fmla="*/ 396554 h 396554"/>
              <a:gd name="connsiteX1" fmla="*/ 0 w 11219431"/>
              <a:gd name="connsiteY1" fmla="*/ 396554 h 396554"/>
              <a:gd name="connsiteX2" fmla="*/ 258093 w 11219431"/>
              <a:gd name="connsiteY2" fmla="*/ 0 h 396554"/>
              <a:gd name="connsiteX3" fmla="*/ 2371931 w 11219431"/>
              <a:gd name="connsiteY3" fmla="*/ 0 h 396554"/>
              <a:gd name="connsiteX4" fmla="*/ 2370534 w 11219431"/>
              <a:gd name="connsiteY4" fmla="*/ 2147 h 396554"/>
              <a:gd name="connsiteX5" fmla="*/ 11219431 w 11219431"/>
              <a:gd name="connsiteY5" fmla="*/ 2147 h 396554"/>
              <a:gd name="connsiteX6" fmla="*/ 11125710 w 11219431"/>
              <a:gd name="connsiteY6" fmla="*/ 146147 h 396554"/>
              <a:gd name="connsiteX7" fmla="*/ 2276813 w 11219431"/>
              <a:gd name="connsiteY7" fmla="*/ 146147 h 39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9431" h="396554">
                <a:moveTo>
                  <a:pt x="2113838" y="396554"/>
                </a:moveTo>
                <a:lnTo>
                  <a:pt x="0" y="396554"/>
                </a:lnTo>
                <a:lnTo>
                  <a:pt x="258093" y="0"/>
                </a:lnTo>
                <a:lnTo>
                  <a:pt x="2371931" y="0"/>
                </a:lnTo>
                <a:lnTo>
                  <a:pt x="2370534" y="2147"/>
                </a:lnTo>
                <a:lnTo>
                  <a:pt x="11219431" y="2147"/>
                </a:lnTo>
                <a:lnTo>
                  <a:pt x="11125710" y="146147"/>
                </a:lnTo>
                <a:lnTo>
                  <a:pt x="2276813" y="146147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48770" y="2478099"/>
            <a:ext cx="11930805" cy="565021"/>
          </a:xfrm>
          <a:prstGeom prst="rect">
            <a:avLst/>
          </a:prstGeom>
          <a:noFill/>
          <a:effectLst>
            <a:softEdge rad="63500"/>
          </a:effectLst>
        </p:spPr>
        <p:txBody>
          <a:bodyPr anchor="ctr">
            <a:noAutofit/>
          </a:bodyPr>
          <a:lstStyle>
            <a:lvl1pPr algn="ctr" rtl="1">
              <a:buNone/>
              <a:defRPr sz="2600" b="1" cap="none" spc="-100" baseline="0">
                <a:ln w="12700">
                  <a:noFill/>
                </a:ln>
                <a:solidFill>
                  <a:srgbClr val="000000"/>
                </a:solidFill>
                <a:effectLst/>
                <a:latin typeface="+mj-lt"/>
                <a:cs typeface="B Nazanin" panose="00000400000000000000" pitchFamily="2" charset="-78"/>
              </a:defRPr>
            </a:lvl1pPr>
          </a:lstStyle>
          <a:p>
            <a:r>
              <a:rPr kumimoji="0" lang="fa-IR" dirty="0"/>
              <a:t>--</a:t>
            </a:r>
            <a:endParaRPr kumimoji="0" lang="en-US" dirty="0"/>
          </a:p>
        </p:txBody>
      </p:sp>
      <p:sp>
        <p:nvSpPr>
          <p:cNvPr id="14" name="Top Bracket"/>
          <p:cNvSpPr/>
          <p:nvPr/>
        </p:nvSpPr>
        <p:spPr>
          <a:xfrm>
            <a:off x="148770" y="2148784"/>
            <a:ext cx="12170230" cy="320040"/>
          </a:xfrm>
          <a:custGeom>
            <a:avLst/>
            <a:gdLst>
              <a:gd name="connsiteX0" fmla="*/ 258093 w 11219431"/>
              <a:gd name="connsiteY0" fmla="*/ 0 h 396554"/>
              <a:gd name="connsiteX1" fmla="*/ 2371931 w 11219431"/>
              <a:gd name="connsiteY1" fmla="*/ 0 h 396554"/>
              <a:gd name="connsiteX2" fmla="*/ 2370534 w 11219431"/>
              <a:gd name="connsiteY2" fmla="*/ 2147 h 396554"/>
              <a:gd name="connsiteX3" fmla="*/ 11219431 w 11219431"/>
              <a:gd name="connsiteY3" fmla="*/ 2147 h 396554"/>
              <a:gd name="connsiteX4" fmla="*/ 11125710 w 11219431"/>
              <a:gd name="connsiteY4" fmla="*/ 146147 h 396554"/>
              <a:gd name="connsiteX5" fmla="*/ 2276813 w 11219431"/>
              <a:gd name="connsiteY5" fmla="*/ 146147 h 396554"/>
              <a:gd name="connsiteX6" fmla="*/ 2113838 w 11219431"/>
              <a:gd name="connsiteY6" fmla="*/ 396554 h 396554"/>
              <a:gd name="connsiteX7" fmla="*/ 0 w 11219431"/>
              <a:gd name="connsiteY7" fmla="*/ 396554 h 39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9431" h="396554">
                <a:moveTo>
                  <a:pt x="258093" y="0"/>
                </a:moveTo>
                <a:lnTo>
                  <a:pt x="2371931" y="0"/>
                </a:lnTo>
                <a:lnTo>
                  <a:pt x="2370534" y="2147"/>
                </a:lnTo>
                <a:lnTo>
                  <a:pt x="11219431" y="2147"/>
                </a:lnTo>
                <a:lnTo>
                  <a:pt x="11125710" y="146147"/>
                </a:lnTo>
                <a:lnTo>
                  <a:pt x="2276813" y="146147"/>
                </a:lnTo>
                <a:lnTo>
                  <a:pt x="2113838" y="396554"/>
                </a:lnTo>
                <a:lnTo>
                  <a:pt x="0" y="396554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pic>
        <p:nvPicPr>
          <p:cNvPr id="33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53" y="356827"/>
            <a:ext cx="3007960" cy="1101182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5C67ACBB-69A9-46E8-E58A-FD7D6AC4D1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3297282" y="344082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39" name="No. 1">
            <a:extLst>
              <a:ext uri="{FF2B5EF4-FFF2-40B4-BE49-F238E27FC236}">
                <a16:creationId xmlns:a16="http://schemas.microsoft.com/office/drawing/2014/main" id="{0D7041C9-A5F2-DD2B-CEBD-C437693AB32A}"/>
              </a:ext>
            </a:extLst>
          </p:cNvPr>
          <p:cNvSpPr>
            <a:spLocks noGrp="1" noChangeAspect="1"/>
          </p:cNvSpPr>
          <p:nvPr>
            <p:ph type="body" sz="quarter" idx="19" hasCustomPrompt="1"/>
          </p:nvPr>
        </p:nvSpPr>
        <p:spPr>
          <a:xfrm>
            <a:off x="8934778" y="344082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0D43276-F137-3F5B-F446-54F34C84D2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flipH="1">
            <a:off x="3298764" y="3850681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41" name="No. 1">
            <a:extLst>
              <a:ext uri="{FF2B5EF4-FFF2-40B4-BE49-F238E27FC236}">
                <a16:creationId xmlns:a16="http://schemas.microsoft.com/office/drawing/2014/main" id="{D137A143-8155-A0C0-55DD-7203D14B4895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8936260" y="3850681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CFD46125-9C99-0EDD-A1FB-9CA5A6E68D5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H="1">
            <a:off x="3298759" y="4259040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45" name="No. 1">
            <a:extLst>
              <a:ext uri="{FF2B5EF4-FFF2-40B4-BE49-F238E27FC236}">
                <a16:creationId xmlns:a16="http://schemas.microsoft.com/office/drawing/2014/main" id="{8B62F1D8-8B1A-667F-E0FA-FBB786E42729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8936255" y="4259040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5D8E0F7C-A7EC-7FBF-7A97-E44932EED7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flipH="1">
            <a:off x="3300241" y="4668893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47" name="No. 1">
            <a:extLst>
              <a:ext uri="{FF2B5EF4-FFF2-40B4-BE49-F238E27FC236}">
                <a16:creationId xmlns:a16="http://schemas.microsoft.com/office/drawing/2014/main" id="{93502CBF-C5DC-D117-D52E-9C3C4B4C6BDD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8937737" y="4668893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C277195-78DB-ED37-5D90-F4A1F918B6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flipH="1">
            <a:off x="3300243" y="5077266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1" name="No. 1">
            <a:extLst>
              <a:ext uri="{FF2B5EF4-FFF2-40B4-BE49-F238E27FC236}">
                <a16:creationId xmlns:a16="http://schemas.microsoft.com/office/drawing/2014/main" id="{9A280CBE-7E21-0A64-6139-23F68E06F5C3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>
          <a:xfrm>
            <a:off x="8937739" y="5077266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2F1D4D71-E713-35AE-D0AF-1891FA23CB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H="1">
            <a:off x="3300238" y="5485625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3" name="No. 1">
            <a:extLst>
              <a:ext uri="{FF2B5EF4-FFF2-40B4-BE49-F238E27FC236}">
                <a16:creationId xmlns:a16="http://schemas.microsoft.com/office/drawing/2014/main" id="{CECDA3AF-216E-B1FD-5994-172C898A6E27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8937734" y="5485625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D3B84CBA-6825-F081-06E8-994523BA7C6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flipH="1">
            <a:off x="3301720" y="589547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5" name="No. 1">
            <a:extLst>
              <a:ext uri="{FF2B5EF4-FFF2-40B4-BE49-F238E27FC236}">
                <a16:creationId xmlns:a16="http://schemas.microsoft.com/office/drawing/2014/main" id="{0DE462F3-DF09-FC93-9361-905E2E113091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8939216" y="589547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6" name="No. 1">
            <a:extLst>
              <a:ext uri="{FF2B5EF4-FFF2-40B4-BE49-F238E27FC236}">
                <a16:creationId xmlns:a16="http://schemas.microsoft.com/office/drawing/2014/main" id="{649DD67D-7839-2DFE-1AB5-2D84BB4F5AA6}"/>
              </a:ext>
            </a:extLst>
          </p:cNvPr>
          <p:cNvSpPr>
            <a:spLocks noGrp="1" noChangeAspect="1"/>
          </p:cNvSpPr>
          <p:nvPr>
            <p:ph type="body" sz="quarter" idx="36" hasCustomPrompt="1"/>
          </p:nvPr>
        </p:nvSpPr>
        <p:spPr>
          <a:xfrm>
            <a:off x="8883784" y="2533134"/>
            <a:ext cx="457200" cy="4572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391A38-AC07-AB8B-4F6A-573590CA524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flipH="1">
            <a:off x="3297282" y="171362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" name="No. 1">
            <a:extLst>
              <a:ext uri="{FF2B5EF4-FFF2-40B4-BE49-F238E27FC236}">
                <a16:creationId xmlns:a16="http://schemas.microsoft.com/office/drawing/2014/main" id="{840AD270-CE2F-7921-99A8-D0F91FB27057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8934778" y="171362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384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tm Bar"/>
          <p:cNvGrpSpPr/>
          <p:nvPr userDrawn="1"/>
        </p:nvGrpSpPr>
        <p:grpSpPr>
          <a:xfrm>
            <a:off x="-10490" y="5203551"/>
            <a:ext cx="12008567" cy="1432200"/>
            <a:chOff x="-10490" y="5203551"/>
            <a:chExt cx="12008567" cy="1432200"/>
          </a:xfrm>
        </p:grpSpPr>
        <p:sp>
          <p:nvSpPr>
            <p:cNvPr id="8" name="Btm Bar"/>
            <p:cNvSpPr/>
            <p:nvPr userDrawn="1"/>
          </p:nvSpPr>
          <p:spPr>
            <a:xfrm rot="10800000">
              <a:off x="-10490" y="6435600"/>
              <a:ext cx="11565705" cy="200150"/>
            </a:xfrm>
            <a:prstGeom prst="rect">
              <a:avLst/>
            </a:prstGeom>
            <a:gradFill flip="none" rotWithShape="1">
              <a:gsLst>
                <a:gs pos="0">
                  <a:srgbClr val="034EA2"/>
                </a:gs>
                <a:gs pos="43000">
                  <a:srgbClr val="00AEEF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endParaRPr lang="en-US"/>
            </a:p>
          </p:txBody>
        </p:sp>
        <p:grpSp>
          <p:nvGrpSpPr>
            <p:cNvPr id="9" name="Parallel Lines"/>
            <p:cNvGrpSpPr/>
            <p:nvPr userDrawn="1"/>
          </p:nvGrpSpPr>
          <p:grpSpPr>
            <a:xfrm>
              <a:off x="9996903" y="5484752"/>
              <a:ext cx="2001174" cy="883406"/>
              <a:chOff x="9996903" y="5484752"/>
              <a:chExt cx="2001174" cy="883406"/>
            </a:xfrm>
          </p:grpSpPr>
          <p:sp>
            <p:nvSpPr>
              <p:cNvPr id="12" name="Bar"/>
              <p:cNvSpPr/>
              <p:nvPr userDrawn="1"/>
            </p:nvSpPr>
            <p:spPr>
              <a:xfrm rot="10800000">
                <a:off x="9996903" y="6310558"/>
                <a:ext cx="2001174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3" name="Bar"/>
              <p:cNvSpPr/>
              <p:nvPr userDrawn="1"/>
            </p:nvSpPr>
            <p:spPr>
              <a:xfrm rot="10800000">
                <a:off x="10117607" y="6192584"/>
                <a:ext cx="1880470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6" name="Bar"/>
              <p:cNvSpPr/>
              <p:nvPr userDrawn="1"/>
            </p:nvSpPr>
            <p:spPr>
              <a:xfrm rot="10800000">
                <a:off x="10227338" y="6074612"/>
                <a:ext cx="177073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7" name="Bar"/>
              <p:cNvSpPr/>
              <p:nvPr userDrawn="1"/>
            </p:nvSpPr>
            <p:spPr>
              <a:xfrm rot="10800000">
                <a:off x="10359015" y="5956640"/>
                <a:ext cx="1639062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1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8" name="Bar"/>
              <p:cNvSpPr/>
              <p:nvPr userDrawn="1"/>
            </p:nvSpPr>
            <p:spPr>
              <a:xfrm rot="10800000">
                <a:off x="10474232" y="5838668"/>
                <a:ext cx="1523845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9" name="Bar"/>
              <p:cNvSpPr/>
              <p:nvPr userDrawn="1"/>
            </p:nvSpPr>
            <p:spPr>
              <a:xfrm rot="10800000">
                <a:off x="10583964" y="5720696"/>
                <a:ext cx="1414113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1" name="Bar"/>
              <p:cNvSpPr/>
              <p:nvPr userDrawn="1"/>
            </p:nvSpPr>
            <p:spPr>
              <a:xfrm rot="10800000">
                <a:off x="10704668" y="5602724"/>
                <a:ext cx="129340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2" name="Bar"/>
              <p:cNvSpPr/>
              <p:nvPr userDrawn="1"/>
            </p:nvSpPr>
            <p:spPr>
              <a:xfrm rot="10800000">
                <a:off x="10830859" y="5484752"/>
                <a:ext cx="1167218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7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</p:grpSp>
        <p:sp>
          <p:nvSpPr>
            <p:cNvPr id="23" name="Isosceles Triangle"/>
            <p:cNvSpPr>
              <a:spLocks noChangeAspect="1"/>
            </p:cNvSpPr>
            <p:nvPr userDrawn="1"/>
          </p:nvSpPr>
          <p:spPr>
            <a:xfrm flipH="1">
              <a:off x="10799547" y="5478248"/>
              <a:ext cx="1157503" cy="1157503"/>
            </a:xfrm>
            <a:prstGeom prst="triangle">
              <a:avLst>
                <a:gd name="adj" fmla="val 0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27" name="Diamond"/>
            <p:cNvGrpSpPr>
              <a:grpSpLocks noChangeAspect="1"/>
            </p:cNvGrpSpPr>
            <p:nvPr userDrawn="1"/>
          </p:nvGrpSpPr>
          <p:grpSpPr>
            <a:xfrm>
              <a:off x="11432676" y="5203551"/>
              <a:ext cx="522332" cy="520799"/>
              <a:chOff x="24541" y="-153"/>
              <a:chExt cx="726824" cy="724847"/>
            </a:xfrm>
          </p:grpSpPr>
          <p:sp>
            <p:nvSpPr>
              <p:cNvPr id="28" name="Right Triangle A"/>
              <p:cNvSpPr>
                <a:spLocks noChangeAspect="1"/>
              </p:cNvSpPr>
              <p:nvPr userDrawn="1"/>
            </p:nvSpPr>
            <p:spPr>
              <a:xfrm>
                <a:off x="391364" y="0"/>
                <a:ext cx="359999" cy="360000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" name="Right Triangle B"/>
              <p:cNvSpPr>
                <a:spLocks noChangeAspect="1"/>
              </p:cNvSpPr>
              <p:nvPr userDrawn="1"/>
            </p:nvSpPr>
            <p:spPr>
              <a:xfrm rot="16200000">
                <a:off x="27438" y="-152"/>
                <a:ext cx="360001" cy="360000"/>
              </a:xfrm>
              <a:prstGeom prst="rtTriangle">
                <a:avLst/>
              </a:prstGeom>
              <a:solidFill>
                <a:srgbClr val="F9A01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Right Triangle C"/>
              <p:cNvSpPr>
                <a:spLocks noChangeAspect="1"/>
              </p:cNvSpPr>
              <p:nvPr userDrawn="1"/>
            </p:nvSpPr>
            <p:spPr>
              <a:xfrm rot="10800000">
                <a:off x="24541" y="364540"/>
                <a:ext cx="359999" cy="360001"/>
              </a:xfrm>
              <a:prstGeom prst="rtTriangle">
                <a:avLst/>
              </a:prstGeom>
              <a:solidFill>
                <a:srgbClr val="034EA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Right Triangle D"/>
              <p:cNvSpPr>
                <a:spLocks noChangeAspect="1"/>
              </p:cNvSpPr>
              <p:nvPr userDrawn="1"/>
            </p:nvSpPr>
            <p:spPr>
              <a:xfrm rot="5400000">
                <a:off x="391365" y="364694"/>
                <a:ext cx="360000" cy="360000"/>
              </a:xfrm>
              <a:prstGeom prst="rtTriangle">
                <a:avLst/>
              </a:prstGeom>
              <a:solidFill>
                <a:srgbClr val="75767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0" name="Shade"/>
          <p:cNvSpPr/>
          <p:nvPr userDrawn="1"/>
        </p:nvSpPr>
        <p:spPr>
          <a:xfrm>
            <a:off x="-1" y="2881080"/>
            <a:ext cx="12204923" cy="565021"/>
          </a:xfrm>
          <a:prstGeom prst="rect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89000">
                <a:srgbClr val="00AEEF">
                  <a:alpha val="10000"/>
                </a:srgbClr>
              </a:gs>
              <a:gs pos="47000">
                <a:srgbClr val="00AEEF">
                  <a:alpha val="10000"/>
                </a:srgbClr>
              </a:gs>
              <a:gs pos="14000">
                <a:srgbClr val="00AEEF">
                  <a:alpha val="10000"/>
                </a:srgbClr>
              </a:gs>
              <a:gs pos="100000">
                <a:schemeClr val="bg1">
                  <a:alpha val="10000"/>
                </a:schemeClr>
              </a:gs>
            </a:gsLst>
            <a:lin ang="10800000" scaled="1"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" name="Btm Bracket"/>
          <p:cNvSpPr/>
          <p:nvPr/>
        </p:nvSpPr>
        <p:spPr>
          <a:xfrm rot="10800000">
            <a:off x="-123325" y="3475303"/>
            <a:ext cx="12202900" cy="320040"/>
          </a:xfrm>
          <a:custGeom>
            <a:avLst/>
            <a:gdLst>
              <a:gd name="connsiteX0" fmla="*/ 2113838 w 11219431"/>
              <a:gd name="connsiteY0" fmla="*/ 396554 h 396554"/>
              <a:gd name="connsiteX1" fmla="*/ 0 w 11219431"/>
              <a:gd name="connsiteY1" fmla="*/ 396554 h 396554"/>
              <a:gd name="connsiteX2" fmla="*/ 258093 w 11219431"/>
              <a:gd name="connsiteY2" fmla="*/ 0 h 396554"/>
              <a:gd name="connsiteX3" fmla="*/ 2371931 w 11219431"/>
              <a:gd name="connsiteY3" fmla="*/ 0 h 396554"/>
              <a:gd name="connsiteX4" fmla="*/ 2370534 w 11219431"/>
              <a:gd name="connsiteY4" fmla="*/ 2147 h 396554"/>
              <a:gd name="connsiteX5" fmla="*/ 11219431 w 11219431"/>
              <a:gd name="connsiteY5" fmla="*/ 2147 h 396554"/>
              <a:gd name="connsiteX6" fmla="*/ 11125710 w 11219431"/>
              <a:gd name="connsiteY6" fmla="*/ 146147 h 396554"/>
              <a:gd name="connsiteX7" fmla="*/ 2276813 w 11219431"/>
              <a:gd name="connsiteY7" fmla="*/ 146147 h 39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9431" h="396554">
                <a:moveTo>
                  <a:pt x="2113838" y="396554"/>
                </a:moveTo>
                <a:lnTo>
                  <a:pt x="0" y="396554"/>
                </a:lnTo>
                <a:lnTo>
                  <a:pt x="258093" y="0"/>
                </a:lnTo>
                <a:lnTo>
                  <a:pt x="2371931" y="0"/>
                </a:lnTo>
                <a:lnTo>
                  <a:pt x="2370534" y="2147"/>
                </a:lnTo>
                <a:lnTo>
                  <a:pt x="11219431" y="2147"/>
                </a:lnTo>
                <a:lnTo>
                  <a:pt x="11125710" y="146147"/>
                </a:lnTo>
                <a:lnTo>
                  <a:pt x="2276813" y="146147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48770" y="2886476"/>
            <a:ext cx="11930805" cy="565021"/>
          </a:xfrm>
          <a:prstGeom prst="rect">
            <a:avLst/>
          </a:prstGeom>
          <a:noFill/>
          <a:effectLst>
            <a:softEdge rad="63500"/>
          </a:effectLst>
        </p:spPr>
        <p:txBody>
          <a:bodyPr anchor="ctr">
            <a:noAutofit/>
          </a:bodyPr>
          <a:lstStyle>
            <a:lvl1pPr algn="ctr" rtl="1">
              <a:buNone/>
              <a:defRPr sz="2600" b="1" cap="none" spc="-100" baseline="0">
                <a:ln w="12700">
                  <a:noFill/>
                </a:ln>
                <a:solidFill>
                  <a:srgbClr val="000000"/>
                </a:solidFill>
                <a:effectLst/>
                <a:latin typeface="+mj-lt"/>
                <a:cs typeface="B Nazanin" panose="00000400000000000000" pitchFamily="2" charset="-78"/>
              </a:defRPr>
            </a:lvl1pPr>
          </a:lstStyle>
          <a:p>
            <a:r>
              <a:rPr kumimoji="0" lang="fa-IR" dirty="0"/>
              <a:t>--</a:t>
            </a:r>
            <a:endParaRPr kumimoji="0" lang="en-US" dirty="0"/>
          </a:p>
        </p:txBody>
      </p:sp>
      <p:sp>
        <p:nvSpPr>
          <p:cNvPr id="14" name="Top Bracket"/>
          <p:cNvSpPr/>
          <p:nvPr/>
        </p:nvSpPr>
        <p:spPr>
          <a:xfrm>
            <a:off x="148770" y="2557161"/>
            <a:ext cx="12170230" cy="320040"/>
          </a:xfrm>
          <a:custGeom>
            <a:avLst/>
            <a:gdLst>
              <a:gd name="connsiteX0" fmla="*/ 258093 w 11219431"/>
              <a:gd name="connsiteY0" fmla="*/ 0 h 396554"/>
              <a:gd name="connsiteX1" fmla="*/ 2371931 w 11219431"/>
              <a:gd name="connsiteY1" fmla="*/ 0 h 396554"/>
              <a:gd name="connsiteX2" fmla="*/ 2370534 w 11219431"/>
              <a:gd name="connsiteY2" fmla="*/ 2147 h 396554"/>
              <a:gd name="connsiteX3" fmla="*/ 11219431 w 11219431"/>
              <a:gd name="connsiteY3" fmla="*/ 2147 h 396554"/>
              <a:gd name="connsiteX4" fmla="*/ 11125710 w 11219431"/>
              <a:gd name="connsiteY4" fmla="*/ 146147 h 396554"/>
              <a:gd name="connsiteX5" fmla="*/ 2276813 w 11219431"/>
              <a:gd name="connsiteY5" fmla="*/ 146147 h 396554"/>
              <a:gd name="connsiteX6" fmla="*/ 2113838 w 11219431"/>
              <a:gd name="connsiteY6" fmla="*/ 396554 h 396554"/>
              <a:gd name="connsiteX7" fmla="*/ 0 w 11219431"/>
              <a:gd name="connsiteY7" fmla="*/ 396554 h 39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9431" h="396554">
                <a:moveTo>
                  <a:pt x="258093" y="0"/>
                </a:moveTo>
                <a:lnTo>
                  <a:pt x="2371931" y="0"/>
                </a:lnTo>
                <a:lnTo>
                  <a:pt x="2370534" y="2147"/>
                </a:lnTo>
                <a:lnTo>
                  <a:pt x="11219431" y="2147"/>
                </a:lnTo>
                <a:lnTo>
                  <a:pt x="11125710" y="146147"/>
                </a:lnTo>
                <a:lnTo>
                  <a:pt x="2276813" y="146147"/>
                </a:lnTo>
                <a:lnTo>
                  <a:pt x="2113838" y="396554"/>
                </a:lnTo>
                <a:lnTo>
                  <a:pt x="0" y="396554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pic>
        <p:nvPicPr>
          <p:cNvPr id="33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53" y="356827"/>
            <a:ext cx="3007960" cy="1101182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70D43276-F137-3F5B-F446-54F34C84D23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 flipH="1">
            <a:off x="3298764" y="3850681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41" name="No. 1">
            <a:extLst>
              <a:ext uri="{FF2B5EF4-FFF2-40B4-BE49-F238E27FC236}">
                <a16:creationId xmlns:a16="http://schemas.microsoft.com/office/drawing/2014/main" id="{D137A143-8155-A0C0-55DD-7203D14B4895}"/>
              </a:ext>
            </a:extLst>
          </p:cNvPr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8936260" y="3850681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CFD46125-9C99-0EDD-A1FB-9CA5A6E68D5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H="1">
            <a:off x="3298759" y="4259040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45" name="No. 1">
            <a:extLst>
              <a:ext uri="{FF2B5EF4-FFF2-40B4-BE49-F238E27FC236}">
                <a16:creationId xmlns:a16="http://schemas.microsoft.com/office/drawing/2014/main" id="{8B62F1D8-8B1A-667F-E0FA-FBB786E42729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8936255" y="4259040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5D8E0F7C-A7EC-7FBF-7A97-E44932EED7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flipH="1">
            <a:off x="3300241" y="4668893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47" name="No. 1">
            <a:extLst>
              <a:ext uri="{FF2B5EF4-FFF2-40B4-BE49-F238E27FC236}">
                <a16:creationId xmlns:a16="http://schemas.microsoft.com/office/drawing/2014/main" id="{93502CBF-C5DC-D117-D52E-9C3C4B4C6BDD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8937737" y="4668893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C277195-78DB-ED37-5D90-F4A1F918B6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flipH="1">
            <a:off x="3300243" y="5077266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1" name="No. 1">
            <a:extLst>
              <a:ext uri="{FF2B5EF4-FFF2-40B4-BE49-F238E27FC236}">
                <a16:creationId xmlns:a16="http://schemas.microsoft.com/office/drawing/2014/main" id="{9A280CBE-7E21-0A64-6139-23F68E06F5C3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>
          <a:xfrm>
            <a:off x="8937739" y="5077266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2F1D4D71-E713-35AE-D0AF-1891FA23CB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H="1">
            <a:off x="3300238" y="5485625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3" name="No. 1">
            <a:extLst>
              <a:ext uri="{FF2B5EF4-FFF2-40B4-BE49-F238E27FC236}">
                <a16:creationId xmlns:a16="http://schemas.microsoft.com/office/drawing/2014/main" id="{CECDA3AF-216E-B1FD-5994-172C898A6E27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8937734" y="5485625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D3B84CBA-6825-F081-06E8-994523BA7C6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flipH="1">
            <a:off x="3301720" y="589547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5" name="No. 1">
            <a:extLst>
              <a:ext uri="{FF2B5EF4-FFF2-40B4-BE49-F238E27FC236}">
                <a16:creationId xmlns:a16="http://schemas.microsoft.com/office/drawing/2014/main" id="{0DE462F3-DF09-FC93-9361-905E2E113091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8939216" y="589547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6" name="No. 1">
            <a:extLst>
              <a:ext uri="{FF2B5EF4-FFF2-40B4-BE49-F238E27FC236}">
                <a16:creationId xmlns:a16="http://schemas.microsoft.com/office/drawing/2014/main" id="{649DD67D-7839-2DFE-1AB5-2D84BB4F5AA6}"/>
              </a:ext>
            </a:extLst>
          </p:cNvPr>
          <p:cNvSpPr>
            <a:spLocks noGrp="1" noChangeAspect="1"/>
          </p:cNvSpPr>
          <p:nvPr>
            <p:ph type="body" sz="quarter" idx="36" hasCustomPrompt="1"/>
          </p:nvPr>
        </p:nvSpPr>
        <p:spPr>
          <a:xfrm>
            <a:off x="8883784" y="2941511"/>
            <a:ext cx="457200" cy="4572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391A38-AC07-AB8B-4F6A-573590CA524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flipH="1">
            <a:off x="3297282" y="171362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" name="No. 1">
            <a:extLst>
              <a:ext uri="{FF2B5EF4-FFF2-40B4-BE49-F238E27FC236}">
                <a16:creationId xmlns:a16="http://schemas.microsoft.com/office/drawing/2014/main" id="{840AD270-CE2F-7921-99A8-D0F91FB27057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8934778" y="171362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FC02A0-C243-D21F-17C6-C2DA1E8BC98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 flipH="1">
            <a:off x="3298761" y="2132362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7" name="No. 1">
            <a:extLst>
              <a:ext uri="{FF2B5EF4-FFF2-40B4-BE49-F238E27FC236}">
                <a16:creationId xmlns:a16="http://schemas.microsoft.com/office/drawing/2014/main" id="{40DC8379-A2A1-99E0-59EA-6E531DC3B055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8936257" y="2132362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49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tm Bar"/>
          <p:cNvGrpSpPr/>
          <p:nvPr userDrawn="1"/>
        </p:nvGrpSpPr>
        <p:grpSpPr>
          <a:xfrm>
            <a:off x="-10490" y="5203551"/>
            <a:ext cx="12008567" cy="1432200"/>
            <a:chOff x="-10490" y="5203551"/>
            <a:chExt cx="12008567" cy="1432200"/>
          </a:xfrm>
        </p:grpSpPr>
        <p:sp>
          <p:nvSpPr>
            <p:cNvPr id="8" name="Btm Bar"/>
            <p:cNvSpPr/>
            <p:nvPr userDrawn="1"/>
          </p:nvSpPr>
          <p:spPr>
            <a:xfrm rot="10800000">
              <a:off x="-10490" y="6435600"/>
              <a:ext cx="11565705" cy="200150"/>
            </a:xfrm>
            <a:prstGeom prst="rect">
              <a:avLst/>
            </a:prstGeom>
            <a:gradFill flip="none" rotWithShape="1">
              <a:gsLst>
                <a:gs pos="0">
                  <a:srgbClr val="034EA2"/>
                </a:gs>
                <a:gs pos="43000">
                  <a:srgbClr val="00AEEF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endParaRPr lang="en-US"/>
            </a:p>
          </p:txBody>
        </p:sp>
        <p:grpSp>
          <p:nvGrpSpPr>
            <p:cNvPr id="9" name="Parallel Lines"/>
            <p:cNvGrpSpPr/>
            <p:nvPr userDrawn="1"/>
          </p:nvGrpSpPr>
          <p:grpSpPr>
            <a:xfrm>
              <a:off x="9996903" y="5484752"/>
              <a:ext cx="2001174" cy="883406"/>
              <a:chOff x="9996903" y="5484752"/>
              <a:chExt cx="2001174" cy="883406"/>
            </a:xfrm>
          </p:grpSpPr>
          <p:sp>
            <p:nvSpPr>
              <p:cNvPr id="12" name="Bar"/>
              <p:cNvSpPr/>
              <p:nvPr userDrawn="1"/>
            </p:nvSpPr>
            <p:spPr>
              <a:xfrm rot="10800000">
                <a:off x="9996903" y="6310558"/>
                <a:ext cx="2001174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3" name="Bar"/>
              <p:cNvSpPr/>
              <p:nvPr userDrawn="1"/>
            </p:nvSpPr>
            <p:spPr>
              <a:xfrm rot="10800000">
                <a:off x="10117607" y="6192584"/>
                <a:ext cx="1880470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6" name="Bar"/>
              <p:cNvSpPr/>
              <p:nvPr userDrawn="1"/>
            </p:nvSpPr>
            <p:spPr>
              <a:xfrm rot="10800000">
                <a:off x="10227338" y="6074612"/>
                <a:ext cx="177073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7" name="Bar"/>
              <p:cNvSpPr/>
              <p:nvPr userDrawn="1"/>
            </p:nvSpPr>
            <p:spPr>
              <a:xfrm rot="10800000">
                <a:off x="10359015" y="5956640"/>
                <a:ext cx="1639062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1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8" name="Bar"/>
              <p:cNvSpPr/>
              <p:nvPr userDrawn="1"/>
            </p:nvSpPr>
            <p:spPr>
              <a:xfrm rot="10800000">
                <a:off x="10474232" y="5838668"/>
                <a:ext cx="1523845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9" name="Bar"/>
              <p:cNvSpPr/>
              <p:nvPr userDrawn="1"/>
            </p:nvSpPr>
            <p:spPr>
              <a:xfrm rot="10800000">
                <a:off x="10583964" y="5720696"/>
                <a:ext cx="1414113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1" name="Bar"/>
              <p:cNvSpPr/>
              <p:nvPr userDrawn="1"/>
            </p:nvSpPr>
            <p:spPr>
              <a:xfrm rot="10800000">
                <a:off x="10704668" y="5602724"/>
                <a:ext cx="129340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2" name="Bar"/>
              <p:cNvSpPr/>
              <p:nvPr userDrawn="1"/>
            </p:nvSpPr>
            <p:spPr>
              <a:xfrm rot="10800000">
                <a:off x="10830859" y="5484752"/>
                <a:ext cx="1167218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7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</p:grpSp>
        <p:sp>
          <p:nvSpPr>
            <p:cNvPr id="23" name="Isosceles Triangle"/>
            <p:cNvSpPr>
              <a:spLocks noChangeAspect="1"/>
            </p:cNvSpPr>
            <p:nvPr userDrawn="1"/>
          </p:nvSpPr>
          <p:spPr>
            <a:xfrm flipH="1">
              <a:off x="10799547" y="5478248"/>
              <a:ext cx="1157503" cy="1157503"/>
            </a:xfrm>
            <a:prstGeom prst="triangle">
              <a:avLst>
                <a:gd name="adj" fmla="val 0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27" name="Diamond"/>
            <p:cNvGrpSpPr>
              <a:grpSpLocks noChangeAspect="1"/>
            </p:cNvGrpSpPr>
            <p:nvPr userDrawn="1"/>
          </p:nvGrpSpPr>
          <p:grpSpPr>
            <a:xfrm>
              <a:off x="11432676" y="5203551"/>
              <a:ext cx="522332" cy="520799"/>
              <a:chOff x="24541" y="-153"/>
              <a:chExt cx="726824" cy="724847"/>
            </a:xfrm>
          </p:grpSpPr>
          <p:sp>
            <p:nvSpPr>
              <p:cNvPr id="28" name="Right Triangle A"/>
              <p:cNvSpPr>
                <a:spLocks noChangeAspect="1"/>
              </p:cNvSpPr>
              <p:nvPr userDrawn="1"/>
            </p:nvSpPr>
            <p:spPr>
              <a:xfrm>
                <a:off x="391364" y="0"/>
                <a:ext cx="359999" cy="360000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" name="Right Triangle B"/>
              <p:cNvSpPr>
                <a:spLocks noChangeAspect="1"/>
              </p:cNvSpPr>
              <p:nvPr userDrawn="1"/>
            </p:nvSpPr>
            <p:spPr>
              <a:xfrm rot="16200000">
                <a:off x="27438" y="-152"/>
                <a:ext cx="360001" cy="360000"/>
              </a:xfrm>
              <a:prstGeom prst="rtTriangle">
                <a:avLst/>
              </a:prstGeom>
              <a:solidFill>
                <a:srgbClr val="F9A01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Right Triangle C"/>
              <p:cNvSpPr>
                <a:spLocks noChangeAspect="1"/>
              </p:cNvSpPr>
              <p:nvPr userDrawn="1"/>
            </p:nvSpPr>
            <p:spPr>
              <a:xfrm rot="10800000">
                <a:off x="24541" y="364540"/>
                <a:ext cx="359999" cy="360001"/>
              </a:xfrm>
              <a:prstGeom prst="rtTriangle">
                <a:avLst/>
              </a:prstGeom>
              <a:solidFill>
                <a:srgbClr val="034EA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Right Triangle D"/>
              <p:cNvSpPr>
                <a:spLocks noChangeAspect="1"/>
              </p:cNvSpPr>
              <p:nvPr userDrawn="1"/>
            </p:nvSpPr>
            <p:spPr>
              <a:xfrm rot="5400000">
                <a:off x="391365" y="364694"/>
                <a:ext cx="360000" cy="360000"/>
              </a:xfrm>
              <a:prstGeom prst="rtTriangle">
                <a:avLst/>
              </a:prstGeom>
              <a:solidFill>
                <a:srgbClr val="75767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0" name="Shade"/>
          <p:cNvSpPr/>
          <p:nvPr userDrawn="1"/>
        </p:nvSpPr>
        <p:spPr>
          <a:xfrm>
            <a:off x="-1" y="3289455"/>
            <a:ext cx="12204923" cy="565021"/>
          </a:xfrm>
          <a:prstGeom prst="rect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89000">
                <a:srgbClr val="00AEEF">
                  <a:alpha val="10000"/>
                </a:srgbClr>
              </a:gs>
              <a:gs pos="47000">
                <a:srgbClr val="00AEEF">
                  <a:alpha val="10000"/>
                </a:srgbClr>
              </a:gs>
              <a:gs pos="14000">
                <a:srgbClr val="00AEEF">
                  <a:alpha val="10000"/>
                </a:srgbClr>
              </a:gs>
              <a:gs pos="100000">
                <a:schemeClr val="bg1">
                  <a:alpha val="10000"/>
                </a:schemeClr>
              </a:gs>
            </a:gsLst>
            <a:lin ang="10800000" scaled="1"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" name="Btm Bracket"/>
          <p:cNvSpPr/>
          <p:nvPr/>
        </p:nvSpPr>
        <p:spPr>
          <a:xfrm rot="10800000">
            <a:off x="-123325" y="3883678"/>
            <a:ext cx="12202900" cy="320040"/>
          </a:xfrm>
          <a:custGeom>
            <a:avLst/>
            <a:gdLst>
              <a:gd name="connsiteX0" fmla="*/ 2113838 w 11219431"/>
              <a:gd name="connsiteY0" fmla="*/ 396554 h 396554"/>
              <a:gd name="connsiteX1" fmla="*/ 0 w 11219431"/>
              <a:gd name="connsiteY1" fmla="*/ 396554 h 396554"/>
              <a:gd name="connsiteX2" fmla="*/ 258093 w 11219431"/>
              <a:gd name="connsiteY2" fmla="*/ 0 h 396554"/>
              <a:gd name="connsiteX3" fmla="*/ 2371931 w 11219431"/>
              <a:gd name="connsiteY3" fmla="*/ 0 h 396554"/>
              <a:gd name="connsiteX4" fmla="*/ 2370534 w 11219431"/>
              <a:gd name="connsiteY4" fmla="*/ 2147 h 396554"/>
              <a:gd name="connsiteX5" fmla="*/ 11219431 w 11219431"/>
              <a:gd name="connsiteY5" fmla="*/ 2147 h 396554"/>
              <a:gd name="connsiteX6" fmla="*/ 11125710 w 11219431"/>
              <a:gd name="connsiteY6" fmla="*/ 146147 h 396554"/>
              <a:gd name="connsiteX7" fmla="*/ 2276813 w 11219431"/>
              <a:gd name="connsiteY7" fmla="*/ 146147 h 39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9431" h="396554">
                <a:moveTo>
                  <a:pt x="2113838" y="396554"/>
                </a:moveTo>
                <a:lnTo>
                  <a:pt x="0" y="396554"/>
                </a:lnTo>
                <a:lnTo>
                  <a:pt x="258093" y="0"/>
                </a:lnTo>
                <a:lnTo>
                  <a:pt x="2371931" y="0"/>
                </a:lnTo>
                <a:lnTo>
                  <a:pt x="2370534" y="2147"/>
                </a:lnTo>
                <a:lnTo>
                  <a:pt x="11219431" y="2147"/>
                </a:lnTo>
                <a:lnTo>
                  <a:pt x="11125710" y="146147"/>
                </a:lnTo>
                <a:lnTo>
                  <a:pt x="2276813" y="146147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48770" y="3294851"/>
            <a:ext cx="11930805" cy="565021"/>
          </a:xfrm>
          <a:prstGeom prst="rect">
            <a:avLst/>
          </a:prstGeom>
          <a:noFill/>
          <a:effectLst>
            <a:softEdge rad="63500"/>
          </a:effectLst>
        </p:spPr>
        <p:txBody>
          <a:bodyPr anchor="ctr">
            <a:noAutofit/>
          </a:bodyPr>
          <a:lstStyle>
            <a:lvl1pPr algn="ctr" rtl="1">
              <a:buNone/>
              <a:defRPr sz="2600" b="1" cap="none" spc="-100" baseline="0">
                <a:ln w="12700">
                  <a:noFill/>
                </a:ln>
                <a:solidFill>
                  <a:srgbClr val="000000"/>
                </a:solidFill>
                <a:effectLst/>
                <a:latin typeface="+mj-lt"/>
                <a:cs typeface="B Nazanin" panose="00000400000000000000" pitchFamily="2" charset="-78"/>
              </a:defRPr>
            </a:lvl1pPr>
          </a:lstStyle>
          <a:p>
            <a:r>
              <a:rPr kumimoji="0" lang="fa-IR" dirty="0"/>
              <a:t>--</a:t>
            </a:r>
            <a:endParaRPr kumimoji="0" lang="en-US" dirty="0"/>
          </a:p>
        </p:txBody>
      </p:sp>
      <p:sp>
        <p:nvSpPr>
          <p:cNvPr id="14" name="Top Bracket"/>
          <p:cNvSpPr/>
          <p:nvPr/>
        </p:nvSpPr>
        <p:spPr>
          <a:xfrm>
            <a:off x="148770" y="2965536"/>
            <a:ext cx="12170230" cy="320040"/>
          </a:xfrm>
          <a:custGeom>
            <a:avLst/>
            <a:gdLst>
              <a:gd name="connsiteX0" fmla="*/ 258093 w 11219431"/>
              <a:gd name="connsiteY0" fmla="*/ 0 h 396554"/>
              <a:gd name="connsiteX1" fmla="*/ 2371931 w 11219431"/>
              <a:gd name="connsiteY1" fmla="*/ 0 h 396554"/>
              <a:gd name="connsiteX2" fmla="*/ 2370534 w 11219431"/>
              <a:gd name="connsiteY2" fmla="*/ 2147 h 396554"/>
              <a:gd name="connsiteX3" fmla="*/ 11219431 w 11219431"/>
              <a:gd name="connsiteY3" fmla="*/ 2147 h 396554"/>
              <a:gd name="connsiteX4" fmla="*/ 11125710 w 11219431"/>
              <a:gd name="connsiteY4" fmla="*/ 146147 h 396554"/>
              <a:gd name="connsiteX5" fmla="*/ 2276813 w 11219431"/>
              <a:gd name="connsiteY5" fmla="*/ 146147 h 396554"/>
              <a:gd name="connsiteX6" fmla="*/ 2113838 w 11219431"/>
              <a:gd name="connsiteY6" fmla="*/ 396554 h 396554"/>
              <a:gd name="connsiteX7" fmla="*/ 0 w 11219431"/>
              <a:gd name="connsiteY7" fmla="*/ 396554 h 39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9431" h="396554">
                <a:moveTo>
                  <a:pt x="258093" y="0"/>
                </a:moveTo>
                <a:lnTo>
                  <a:pt x="2371931" y="0"/>
                </a:lnTo>
                <a:lnTo>
                  <a:pt x="2370534" y="2147"/>
                </a:lnTo>
                <a:lnTo>
                  <a:pt x="11219431" y="2147"/>
                </a:lnTo>
                <a:lnTo>
                  <a:pt x="11125710" y="146147"/>
                </a:lnTo>
                <a:lnTo>
                  <a:pt x="2276813" y="146147"/>
                </a:lnTo>
                <a:lnTo>
                  <a:pt x="2113838" y="396554"/>
                </a:lnTo>
                <a:lnTo>
                  <a:pt x="0" y="396554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pic>
        <p:nvPicPr>
          <p:cNvPr id="33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53" y="356827"/>
            <a:ext cx="3007960" cy="1101182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CFD46125-9C99-0EDD-A1FB-9CA5A6E68D5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 flipH="1">
            <a:off x="3298759" y="4259040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45" name="No. 1">
            <a:extLst>
              <a:ext uri="{FF2B5EF4-FFF2-40B4-BE49-F238E27FC236}">
                <a16:creationId xmlns:a16="http://schemas.microsoft.com/office/drawing/2014/main" id="{8B62F1D8-8B1A-667F-E0FA-FBB786E42729}"/>
              </a:ext>
            </a:extLst>
          </p:cNvPr>
          <p:cNvSpPr>
            <a:spLocks noGrp="1" noChangeAspect="1"/>
          </p:cNvSpPr>
          <p:nvPr>
            <p:ph type="body" sz="quarter" idx="25" hasCustomPrompt="1"/>
          </p:nvPr>
        </p:nvSpPr>
        <p:spPr>
          <a:xfrm>
            <a:off x="8936255" y="4259040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5D8E0F7C-A7EC-7FBF-7A97-E44932EED7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flipH="1">
            <a:off x="3300241" y="4668893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47" name="No. 1">
            <a:extLst>
              <a:ext uri="{FF2B5EF4-FFF2-40B4-BE49-F238E27FC236}">
                <a16:creationId xmlns:a16="http://schemas.microsoft.com/office/drawing/2014/main" id="{93502CBF-C5DC-D117-D52E-9C3C4B4C6BDD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8937737" y="4668893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C277195-78DB-ED37-5D90-F4A1F918B6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flipH="1">
            <a:off x="3300243" y="5077266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1" name="No. 1">
            <a:extLst>
              <a:ext uri="{FF2B5EF4-FFF2-40B4-BE49-F238E27FC236}">
                <a16:creationId xmlns:a16="http://schemas.microsoft.com/office/drawing/2014/main" id="{9A280CBE-7E21-0A64-6139-23F68E06F5C3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>
          <a:xfrm>
            <a:off x="8937739" y="5077266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2F1D4D71-E713-35AE-D0AF-1891FA23CB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H="1">
            <a:off x="3300238" y="5485625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3" name="No. 1">
            <a:extLst>
              <a:ext uri="{FF2B5EF4-FFF2-40B4-BE49-F238E27FC236}">
                <a16:creationId xmlns:a16="http://schemas.microsoft.com/office/drawing/2014/main" id="{CECDA3AF-216E-B1FD-5994-172C898A6E27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8937734" y="5485625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D3B84CBA-6825-F081-06E8-994523BA7C6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flipH="1">
            <a:off x="3301720" y="589547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5" name="No. 1">
            <a:extLst>
              <a:ext uri="{FF2B5EF4-FFF2-40B4-BE49-F238E27FC236}">
                <a16:creationId xmlns:a16="http://schemas.microsoft.com/office/drawing/2014/main" id="{0DE462F3-DF09-FC93-9361-905E2E113091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8939216" y="589547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6" name="No. 1">
            <a:extLst>
              <a:ext uri="{FF2B5EF4-FFF2-40B4-BE49-F238E27FC236}">
                <a16:creationId xmlns:a16="http://schemas.microsoft.com/office/drawing/2014/main" id="{649DD67D-7839-2DFE-1AB5-2D84BB4F5AA6}"/>
              </a:ext>
            </a:extLst>
          </p:cNvPr>
          <p:cNvSpPr>
            <a:spLocks noGrp="1" noChangeAspect="1"/>
          </p:cNvSpPr>
          <p:nvPr>
            <p:ph type="body" sz="quarter" idx="36" hasCustomPrompt="1"/>
          </p:nvPr>
        </p:nvSpPr>
        <p:spPr>
          <a:xfrm>
            <a:off x="8883784" y="3349886"/>
            <a:ext cx="457200" cy="4572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391A38-AC07-AB8B-4F6A-573590CA524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flipH="1">
            <a:off x="3297282" y="171362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" name="No. 1">
            <a:extLst>
              <a:ext uri="{FF2B5EF4-FFF2-40B4-BE49-F238E27FC236}">
                <a16:creationId xmlns:a16="http://schemas.microsoft.com/office/drawing/2014/main" id="{840AD270-CE2F-7921-99A8-D0F91FB27057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8934778" y="171362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FC02A0-C243-D21F-17C6-C2DA1E8BC98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 flipH="1">
            <a:off x="3298761" y="2132362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7" name="No. 1">
            <a:extLst>
              <a:ext uri="{FF2B5EF4-FFF2-40B4-BE49-F238E27FC236}">
                <a16:creationId xmlns:a16="http://schemas.microsoft.com/office/drawing/2014/main" id="{40DC8379-A2A1-99E0-59EA-6E531DC3B055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8936257" y="2132362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59AC0D-101C-AE25-B832-EC039BCEFAF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 flipH="1">
            <a:off x="3300239" y="2551094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11" name="No. 1">
            <a:extLst>
              <a:ext uri="{FF2B5EF4-FFF2-40B4-BE49-F238E27FC236}">
                <a16:creationId xmlns:a16="http://schemas.microsoft.com/office/drawing/2014/main" id="{BA73C488-257F-25C4-2C5A-D11E32681F7B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8937735" y="2551094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451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tm Bar"/>
          <p:cNvGrpSpPr/>
          <p:nvPr userDrawn="1"/>
        </p:nvGrpSpPr>
        <p:grpSpPr>
          <a:xfrm>
            <a:off x="-10490" y="5203551"/>
            <a:ext cx="12008567" cy="1432200"/>
            <a:chOff x="-10490" y="5203551"/>
            <a:chExt cx="12008567" cy="1432200"/>
          </a:xfrm>
        </p:grpSpPr>
        <p:sp>
          <p:nvSpPr>
            <p:cNvPr id="8" name="Btm Bar"/>
            <p:cNvSpPr/>
            <p:nvPr userDrawn="1"/>
          </p:nvSpPr>
          <p:spPr>
            <a:xfrm rot="10800000">
              <a:off x="-10490" y="6435600"/>
              <a:ext cx="11565705" cy="200150"/>
            </a:xfrm>
            <a:prstGeom prst="rect">
              <a:avLst/>
            </a:prstGeom>
            <a:gradFill flip="none" rotWithShape="1">
              <a:gsLst>
                <a:gs pos="0">
                  <a:srgbClr val="034EA2"/>
                </a:gs>
                <a:gs pos="43000">
                  <a:srgbClr val="00AEEF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endParaRPr lang="en-US"/>
            </a:p>
          </p:txBody>
        </p:sp>
        <p:grpSp>
          <p:nvGrpSpPr>
            <p:cNvPr id="9" name="Parallel Lines"/>
            <p:cNvGrpSpPr/>
            <p:nvPr userDrawn="1"/>
          </p:nvGrpSpPr>
          <p:grpSpPr>
            <a:xfrm>
              <a:off x="9996903" y="5484752"/>
              <a:ext cx="2001174" cy="883406"/>
              <a:chOff x="9996903" y="5484752"/>
              <a:chExt cx="2001174" cy="883406"/>
            </a:xfrm>
          </p:grpSpPr>
          <p:sp>
            <p:nvSpPr>
              <p:cNvPr id="12" name="Bar"/>
              <p:cNvSpPr/>
              <p:nvPr userDrawn="1"/>
            </p:nvSpPr>
            <p:spPr>
              <a:xfrm rot="10800000">
                <a:off x="9996903" y="6310558"/>
                <a:ext cx="2001174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3" name="Bar"/>
              <p:cNvSpPr/>
              <p:nvPr userDrawn="1"/>
            </p:nvSpPr>
            <p:spPr>
              <a:xfrm rot="10800000">
                <a:off x="10117607" y="6192584"/>
                <a:ext cx="1880470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6" name="Bar"/>
              <p:cNvSpPr/>
              <p:nvPr userDrawn="1"/>
            </p:nvSpPr>
            <p:spPr>
              <a:xfrm rot="10800000">
                <a:off x="10227338" y="6074612"/>
                <a:ext cx="177073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7" name="Bar"/>
              <p:cNvSpPr/>
              <p:nvPr userDrawn="1"/>
            </p:nvSpPr>
            <p:spPr>
              <a:xfrm rot="10800000">
                <a:off x="10359015" y="5956640"/>
                <a:ext cx="1639062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1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8" name="Bar"/>
              <p:cNvSpPr/>
              <p:nvPr userDrawn="1"/>
            </p:nvSpPr>
            <p:spPr>
              <a:xfrm rot="10800000">
                <a:off x="10474232" y="5838668"/>
                <a:ext cx="1523845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9" name="Bar"/>
              <p:cNvSpPr/>
              <p:nvPr userDrawn="1"/>
            </p:nvSpPr>
            <p:spPr>
              <a:xfrm rot="10800000">
                <a:off x="10583964" y="5720696"/>
                <a:ext cx="1414113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1" name="Bar"/>
              <p:cNvSpPr/>
              <p:nvPr userDrawn="1"/>
            </p:nvSpPr>
            <p:spPr>
              <a:xfrm rot="10800000">
                <a:off x="10704668" y="5602724"/>
                <a:ext cx="129340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2" name="Bar"/>
              <p:cNvSpPr/>
              <p:nvPr userDrawn="1"/>
            </p:nvSpPr>
            <p:spPr>
              <a:xfrm rot="10800000">
                <a:off x="10830859" y="5484752"/>
                <a:ext cx="1167218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7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</p:grpSp>
        <p:sp>
          <p:nvSpPr>
            <p:cNvPr id="23" name="Isosceles Triangle"/>
            <p:cNvSpPr>
              <a:spLocks noChangeAspect="1"/>
            </p:cNvSpPr>
            <p:nvPr userDrawn="1"/>
          </p:nvSpPr>
          <p:spPr>
            <a:xfrm flipH="1">
              <a:off x="10799547" y="5478248"/>
              <a:ext cx="1157503" cy="1157503"/>
            </a:xfrm>
            <a:prstGeom prst="triangle">
              <a:avLst>
                <a:gd name="adj" fmla="val 0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27" name="Diamond"/>
            <p:cNvGrpSpPr>
              <a:grpSpLocks noChangeAspect="1"/>
            </p:cNvGrpSpPr>
            <p:nvPr userDrawn="1"/>
          </p:nvGrpSpPr>
          <p:grpSpPr>
            <a:xfrm>
              <a:off x="11432676" y="5203551"/>
              <a:ext cx="522332" cy="520799"/>
              <a:chOff x="24541" y="-153"/>
              <a:chExt cx="726824" cy="724847"/>
            </a:xfrm>
          </p:grpSpPr>
          <p:sp>
            <p:nvSpPr>
              <p:cNvPr id="28" name="Right Triangle A"/>
              <p:cNvSpPr>
                <a:spLocks noChangeAspect="1"/>
              </p:cNvSpPr>
              <p:nvPr userDrawn="1"/>
            </p:nvSpPr>
            <p:spPr>
              <a:xfrm>
                <a:off x="391364" y="0"/>
                <a:ext cx="359999" cy="360000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" name="Right Triangle B"/>
              <p:cNvSpPr>
                <a:spLocks noChangeAspect="1"/>
              </p:cNvSpPr>
              <p:nvPr userDrawn="1"/>
            </p:nvSpPr>
            <p:spPr>
              <a:xfrm rot="16200000">
                <a:off x="27438" y="-152"/>
                <a:ext cx="360001" cy="360000"/>
              </a:xfrm>
              <a:prstGeom prst="rtTriangle">
                <a:avLst/>
              </a:prstGeom>
              <a:solidFill>
                <a:srgbClr val="F9A01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Right Triangle C"/>
              <p:cNvSpPr>
                <a:spLocks noChangeAspect="1"/>
              </p:cNvSpPr>
              <p:nvPr userDrawn="1"/>
            </p:nvSpPr>
            <p:spPr>
              <a:xfrm rot="10800000">
                <a:off x="24541" y="364540"/>
                <a:ext cx="359999" cy="360001"/>
              </a:xfrm>
              <a:prstGeom prst="rtTriangle">
                <a:avLst/>
              </a:prstGeom>
              <a:solidFill>
                <a:srgbClr val="034EA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Right Triangle D"/>
              <p:cNvSpPr>
                <a:spLocks noChangeAspect="1"/>
              </p:cNvSpPr>
              <p:nvPr userDrawn="1"/>
            </p:nvSpPr>
            <p:spPr>
              <a:xfrm rot="5400000">
                <a:off x="391365" y="364694"/>
                <a:ext cx="360000" cy="360000"/>
              </a:xfrm>
              <a:prstGeom prst="rtTriangle">
                <a:avLst/>
              </a:prstGeom>
              <a:solidFill>
                <a:srgbClr val="75767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0" name="Shade"/>
          <p:cNvSpPr/>
          <p:nvPr userDrawn="1"/>
        </p:nvSpPr>
        <p:spPr>
          <a:xfrm>
            <a:off x="-1" y="3697828"/>
            <a:ext cx="12204923" cy="565021"/>
          </a:xfrm>
          <a:prstGeom prst="rect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89000">
                <a:srgbClr val="00AEEF">
                  <a:alpha val="10000"/>
                </a:srgbClr>
              </a:gs>
              <a:gs pos="47000">
                <a:srgbClr val="00AEEF">
                  <a:alpha val="10000"/>
                </a:srgbClr>
              </a:gs>
              <a:gs pos="14000">
                <a:srgbClr val="00AEEF">
                  <a:alpha val="10000"/>
                </a:srgbClr>
              </a:gs>
              <a:gs pos="100000">
                <a:schemeClr val="bg1">
                  <a:alpha val="10000"/>
                </a:schemeClr>
              </a:gs>
            </a:gsLst>
            <a:lin ang="10800000" scaled="1"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" name="Btm Bracket"/>
          <p:cNvSpPr/>
          <p:nvPr/>
        </p:nvSpPr>
        <p:spPr>
          <a:xfrm rot="10800000">
            <a:off x="-123325" y="4292051"/>
            <a:ext cx="12202900" cy="320040"/>
          </a:xfrm>
          <a:custGeom>
            <a:avLst/>
            <a:gdLst>
              <a:gd name="connsiteX0" fmla="*/ 2113838 w 11219431"/>
              <a:gd name="connsiteY0" fmla="*/ 396554 h 396554"/>
              <a:gd name="connsiteX1" fmla="*/ 0 w 11219431"/>
              <a:gd name="connsiteY1" fmla="*/ 396554 h 396554"/>
              <a:gd name="connsiteX2" fmla="*/ 258093 w 11219431"/>
              <a:gd name="connsiteY2" fmla="*/ 0 h 396554"/>
              <a:gd name="connsiteX3" fmla="*/ 2371931 w 11219431"/>
              <a:gd name="connsiteY3" fmla="*/ 0 h 396554"/>
              <a:gd name="connsiteX4" fmla="*/ 2370534 w 11219431"/>
              <a:gd name="connsiteY4" fmla="*/ 2147 h 396554"/>
              <a:gd name="connsiteX5" fmla="*/ 11219431 w 11219431"/>
              <a:gd name="connsiteY5" fmla="*/ 2147 h 396554"/>
              <a:gd name="connsiteX6" fmla="*/ 11125710 w 11219431"/>
              <a:gd name="connsiteY6" fmla="*/ 146147 h 396554"/>
              <a:gd name="connsiteX7" fmla="*/ 2276813 w 11219431"/>
              <a:gd name="connsiteY7" fmla="*/ 146147 h 39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9431" h="396554">
                <a:moveTo>
                  <a:pt x="2113838" y="396554"/>
                </a:moveTo>
                <a:lnTo>
                  <a:pt x="0" y="396554"/>
                </a:lnTo>
                <a:lnTo>
                  <a:pt x="258093" y="0"/>
                </a:lnTo>
                <a:lnTo>
                  <a:pt x="2371931" y="0"/>
                </a:lnTo>
                <a:lnTo>
                  <a:pt x="2370534" y="2147"/>
                </a:lnTo>
                <a:lnTo>
                  <a:pt x="11219431" y="2147"/>
                </a:lnTo>
                <a:lnTo>
                  <a:pt x="11125710" y="146147"/>
                </a:lnTo>
                <a:lnTo>
                  <a:pt x="2276813" y="146147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48770" y="3703224"/>
            <a:ext cx="11930805" cy="565021"/>
          </a:xfrm>
          <a:prstGeom prst="rect">
            <a:avLst/>
          </a:prstGeom>
          <a:noFill/>
          <a:effectLst>
            <a:softEdge rad="63500"/>
          </a:effectLst>
        </p:spPr>
        <p:txBody>
          <a:bodyPr anchor="ctr">
            <a:noAutofit/>
          </a:bodyPr>
          <a:lstStyle>
            <a:lvl1pPr algn="ctr" rtl="1">
              <a:buNone/>
              <a:defRPr sz="2600" b="1" cap="none" spc="-100" baseline="0">
                <a:ln w="12700">
                  <a:noFill/>
                </a:ln>
                <a:solidFill>
                  <a:srgbClr val="000000"/>
                </a:solidFill>
                <a:effectLst/>
                <a:latin typeface="+mj-lt"/>
                <a:cs typeface="B Nazanin" panose="00000400000000000000" pitchFamily="2" charset="-78"/>
              </a:defRPr>
            </a:lvl1pPr>
          </a:lstStyle>
          <a:p>
            <a:r>
              <a:rPr kumimoji="0" lang="fa-IR" dirty="0"/>
              <a:t>--</a:t>
            </a:r>
            <a:endParaRPr kumimoji="0" lang="en-US" dirty="0"/>
          </a:p>
        </p:txBody>
      </p:sp>
      <p:sp>
        <p:nvSpPr>
          <p:cNvPr id="14" name="Top Bracket"/>
          <p:cNvSpPr/>
          <p:nvPr/>
        </p:nvSpPr>
        <p:spPr>
          <a:xfrm>
            <a:off x="148770" y="3373909"/>
            <a:ext cx="12170230" cy="320040"/>
          </a:xfrm>
          <a:custGeom>
            <a:avLst/>
            <a:gdLst>
              <a:gd name="connsiteX0" fmla="*/ 258093 w 11219431"/>
              <a:gd name="connsiteY0" fmla="*/ 0 h 396554"/>
              <a:gd name="connsiteX1" fmla="*/ 2371931 w 11219431"/>
              <a:gd name="connsiteY1" fmla="*/ 0 h 396554"/>
              <a:gd name="connsiteX2" fmla="*/ 2370534 w 11219431"/>
              <a:gd name="connsiteY2" fmla="*/ 2147 h 396554"/>
              <a:gd name="connsiteX3" fmla="*/ 11219431 w 11219431"/>
              <a:gd name="connsiteY3" fmla="*/ 2147 h 396554"/>
              <a:gd name="connsiteX4" fmla="*/ 11125710 w 11219431"/>
              <a:gd name="connsiteY4" fmla="*/ 146147 h 396554"/>
              <a:gd name="connsiteX5" fmla="*/ 2276813 w 11219431"/>
              <a:gd name="connsiteY5" fmla="*/ 146147 h 396554"/>
              <a:gd name="connsiteX6" fmla="*/ 2113838 w 11219431"/>
              <a:gd name="connsiteY6" fmla="*/ 396554 h 396554"/>
              <a:gd name="connsiteX7" fmla="*/ 0 w 11219431"/>
              <a:gd name="connsiteY7" fmla="*/ 396554 h 39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9431" h="396554">
                <a:moveTo>
                  <a:pt x="258093" y="0"/>
                </a:moveTo>
                <a:lnTo>
                  <a:pt x="2371931" y="0"/>
                </a:lnTo>
                <a:lnTo>
                  <a:pt x="2370534" y="2147"/>
                </a:lnTo>
                <a:lnTo>
                  <a:pt x="11219431" y="2147"/>
                </a:lnTo>
                <a:lnTo>
                  <a:pt x="11125710" y="146147"/>
                </a:lnTo>
                <a:lnTo>
                  <a:pt x="2276813" y="146147"/>
                </a:lnTo>
                <a:lnTo>
                  <a:pt x="2113838" y="396554"/>
                </a:lnTo>
                <a:lnTo>
                  <a:pt x="0" y="396554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pic>
        <p:nvPicPr>
          <p:cNvPr id="33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53" y="356827"/>
            <a:ext cx="3007960" cy="1101182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5D8E0F7C-A7EC-7FBF-7A97-E44932EED7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 flipH="1">
            <a:off x="3300241" y="4668893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47" name="No. 1">
            <a:extLst>
              <a:ext uri="{FF2B5EF4-FFF2-40B4-BE49-F238E27FC236}">
                <a16:creationId xmlns:a16="http://schemas.microsoft.com/office/drawing/2014/main" id="{93502CBF-C5DC-D117-D52E-9C3C4B4C6BDD}"/>
              </a:ext>
            </a:extLst>
          </p:cNvPr>
          <p:cNvSpPr>
            <a:spLocks noGrp="1" noChangeAspect="1"/>
          </p:cNvSpPr>
          <p:nvPr>
            <p:ph type="body" sz="quarter" idx="27" hasCustomPrompt="1"/>
          </p:nvPr>
        </p:nvSpPr>
        <p:spPr>
          <a:xfrm>
            <a:off x="8937737" y="4668893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EC277195-78DB-ED37-5D90-F4A1F918B6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flipH="1">
            <a:off x="3300243" y="5077266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1" name="No. 1">
            <a:extLst>
              <a:ext uri="{FF2B5EF4-FFF2-40B4-BE49-F238E27FC236}">
                <a16:creationId xmlns:a16="http://schemas.microsoft.com/office/drawing/2014/main" id="{9A280CBE-7E21-0A64-6139-23F68E06F5C3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>
          <a:xfrm>
            <a:off x="8937739" y="5077266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2F1D4D71-E713-35AE-D0AF-1891FA23CB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H="1">
            <a:off x="3300238" y="5485625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3" name="No. 1">
            <a:extLst>
              <a:ext uri="{FF2B5EF4-FFF2-40B4-BE49-F238E27FC236}">
                <a16:creationId xmlns:a16="http://schemas.microsoft.com/office/drawing/2014/main" id="{CECDA3AF-216E-B1FD-5994-172C898A6E27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8937734" y="5485625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D3B84CBA-6825-F081-06E8-994523BA7C6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flipH="1">
            <a:off x="3301720" y="589547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5" name="No. 1">
            <a:extLst>
              <a:ext uri="{FF2B5EF4-FFF2-40B4-BE49-F238E27FC236}">
                <a16:creationId xmlns:a16="http://schemas.microsoft.com/office/drawing/2014/main" id="{0DE462F3-DF09-FC93-9361-905E2E113091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8939216" y="589547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6" name="No. 1">
            <a:extLst>
              <a:ext uri="{FF2B5EF4-FFF2-40B4-BE49-F238E27FC236}">
                <a16:creationId xmlns:a16="http://schemas.microsoft.com/office/drawing/2014/main" id="{649DD67D-7839-2DFE-1AB5-2D84BB4F5AA6}"/>
              </a:ext>
            </a:extLst>
          </p:cNvPr>
          <p:cNvSpPr>
            <a:spLocks noGrp="1" noChangeAspect="1"/>
          </p:cNvSpPr>
          <p:nvPr>
            <p:ph type="body" sz="quarter" idx="36" hasCustomPrompt="1"/>
          </p:nvPr>
        </p:nvSpPr>
        <p:spPr>
          <a:xfrm>
            <a:off x="8883784" y="3758259"/>
            <a:ext cx="457200" cy="4572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391A38-AC07-AB8B-4F6A-573590CA524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flipH="1">
            <a:off x="3297282" y="171362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" name="No. 1">
            <a:extLst>
              <a:ext uri="{FF2B5EF4-FFF2-40B4-BE49-F238E27FC236}">
                <a16:creationId xmlns:a16="http://schemas.microsoft.com/office/drawing/2014/main" id="{840AD270-CE2F-7921-99A8-D0F91FB27057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8934778" y="171362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FC02A0-C243-D21F-17C6-C2DA1E8BC98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 flipH="1">
            <a:off x="3298761" y="2132362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7" name="No. 1">
            <a:extLst>
              <a:ext uri="{FF2B5EF4-FFF2-40B4-BE49-F238E27FC236}">
                <a16:creationId xmlns:a16="http://schemas.microsoft.com/office/drawing/2014/main" id="{40DC8379-A2A1-99E0-59EA-6E531DC3B055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8936257" y="2132362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59AC0D-101C-AE25-B832-EC039BCEFAF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 flipH="1">
            <a:off x="3300239" y="2551094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11" name="No. 1">
            <a:extLst>
              <a:ext uri="{FF2B5EF4-FFF2-40B4-BE49-F238E27FC236}">
                <a16:creationId xmlns:a16="http://schemas.microsoft.com/office/drawing/2014/main" id="{BA73C488-257F-25C4-2C5A-D11E32681F7B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8937735" y="2551094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4DF8358-6C63-7200-60E8-17209B5E3D0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flipH="1">
            <a:off x="3301717" y="2960951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25" name="No. 1">
            <a:extLst>
              <a:ext uri="{FF2B5EF4-FFF2-40B4-BE49-F238E27FC236}">
                <a16:creationId xmlns:a16="http://schemas.microsoft.com/office/drawing/2014/main" id="{24EC95A1-93D8-93EF-8334-AF1153B585A6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8939213" y="2960951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83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tm Bar"/>
          <p:cNvGrpSpPr/>
          <p:nvPr userDrawn="1"/>
        </p:nvGrpSpPr>
        <p:grpSpPr>
          <a:xfrm>
            <a:off x="-10490" y="5203551"/>
            <a:ext cx="12008567" cy="1432200"/>
            <a:chOff x="-10490" y="5203551"/>
            <a:chExt cx="12008567" cy="1432200"/>
          </a:xfrm>
        </p:grpSpPr>
        <p:sp>
          <p:nvSpPr>
            <p:cNvPr id="8" name="Btm Bar"/>
            <p:cNvSpPr/>
            <p:nvPr userDrawn="1"/>
          </p:nvSpPr>
          <p:spPr>
            <a:xfrm rot="10800000">
              <a:off x="-10490" y="6435600"/>
              <a:ext cx="11565705" cy="200150"/>
            </a:xfrm>
            <a:prstGeom prst="rect">
              <a:avLst/>
            </a:prstGeom>
            <a:gradFill flip="none" rotWithShape="1">
              <a:gsLst>
                <a:gs pos="0">
                  <a:srgbClr val="034EA2"/>
                </a:gs>
                <a:gs pos="43000">
                  <a:srgbClr val="00AEEF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endParaRPr lang="en-US"/>
            </a:p>
          </p:txBody>
        </p:sp>
        <p:grpSp>
          <p:nvGrpSpPr>
            <p:cNvPr id="9" name="Parallel Lines"/>
            <p:cNvGrpSpPr/>
            <p:nvPr userDrawn="1"/>
          </p:nvGrpSpPr>
          <p:grpSpPr>
            <a:xfrm>
              <a:off x="9996903" y="5484752"/>
              <a:ext cx="2001174" cy="883406"/>
              <a:chOff x="9996903" y="5484752"/>
              <a:chExt cx="2001174" cy="883406"/>
            </a:xfrm>
          </p:grpSpPr>
          <p:sp>
            <p:nvSpPr>
              <p:cNvPr id="12" name="Bar"/>
              <p:cNvSpPr/>
              <p:nvPr userDrawn="1"/>
            </p:nvSpPr>
            <p:spPr>
              <a:xfrm rot="10800000">
                <a:off x="9996903" y="6310558"/>
                <a:ext cx="2001174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3" name="Bar"/>
              <p:cNvSpPr/>
              <p:nvPr userDrawn="1"/>
            </p:nvSpPr>
            <p:spPr>
              <a:xfrm rot="10800000">
                <a:off x="10117607" y="6192584"/>
                <a:ext cx="1880470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6" name="Bar"/>
              <p:cNvSpPr/>
              <p:nvPr userDrawn="1"/>
            </p:nvSpPr>
            <p:spPr>
              <a:xfrm rot="10800000">
                <a:off x="10227338" y="6074612"/>
                <a:ext cx="177073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7" name="Bar"/>
              <p:cNvSpPr/>
              <p:nvPr userDrawn="1"/>
            </p:nvSpPr>
            <p:spPr>
              <a:xfrm rot="10800000">
                <a:off x="10359015" y="5956640"/>
                <a:ext cx="1639062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1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8" name="Bar"/>
              <p:cNvSpPr/>
              <p:nvPr userDrawn="1"/>
            </p:nvSpPr>
            <p:spPr>
              <a:xfrm rot="10800000">
                <a:off x="10474232" y="5838668"/>
                <a:ext cx="1523845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9" name="Bar"/>
              <p:cNvSpPr/>
              <p:nvPr userDrawn="1"/>
            </p:nvSpPr>
            <p:spPr>
              <a:xfrm rot="10800000">
                <a:off x="10583964" y="5720696"/>
                <a:ext cx="1414113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1" name="Bar"/>
              <p:cNvSpPr/>
              <p:nvPr userDrawn="1"/>
            </p:nvSpPr>
            <p:spPr>
              <a:xfrm rot="10800000">
                <a:off x="10704668" y="5602724"/>
                <a:ext cx="129340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2" name="Bar"/>
              <p:cNvSpPr/>
              <p:nvPr userDrawn="1"/>
            </p:nvSpPr>
            <p:spPr>
              <a:xfrm rot="10800000">
                <a:off x="10830859" y="5484752"/>
                <a:ext cx="1167218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7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</p:grpSp>
        <p:sp>
          <p:nvSpPr>
            <p:cNvPr id="23" name="Isosceles Triangle"/>
            <p:cNvSpPr>
              <a:spLocks noChangeAspect="1"/>
            </p:cNvSpPr>
            <p:nvPr userDrawn="1"/>
          </p:nvSpPr>
          <p:spPr>
            <a:xfrm flipH="1">
              <a:off x="10799547" y="5478248"/>
              <a:ext cx="1157503" cy="1157503"/>
            </a:xfrm>
            <a:prstGeom prst="triangle">
              <a:avLst>
                <a:gd name="adj" fmla="val 0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27" name="Diamond"/>
            <p:cNvGrpSpPr>
              <a:grpSpLocks noChangeAspect="1"/>
            </p:cNvGrpSpPr>
            <p:nvPr userDrawn="1"/>
          </p:nvGrpSpPr>
          <p:grpSpPr>
            <a:xfrm>
              <a:off x="11432676" y="5203551"/>
              <a:ext cx="522332" cy="520799"/>
              <a:chOff x="24541" y="-153"/>
              <a:chExt cx="726824" cy="724847"/>
            </a:xfrm>
          </p:grpSpPr>
          <p:sp>
            <p:nvSpPr>
              <p:cNvPr id="28" name="Right Triangle A"/>
              <p:cNvSpPr>
                <a:spLocks noChangeAspect="1"/>
              </p:cNvSpPr>
              <p:nvPr userDrawn="1"/>
            </p:nvSpPr>
            <p:spPr>
              <a:xfrm>
                <a:off x="391364" y="0"/>
                <a:ext cx="359999" cy="360000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" name="Right Triangle B"/>
              <p:cNvSpPr>
                <a:spLocks noChangeAspect="1"/>
              </p:cNvSpPr>
              <p:nvPr userDrawn="1"/>
            </p:nvSpPr>
            <p:spPr>
              <a:xfrm rot="16200000">
                <a:off x="27438" y="-152"/>
                <a:ext cx="360001" cy="360000"/>
              </a:xfrm>
              <a:prstGeom prst="rtTriangle">
                <a:avLst/>
              </a:prstGeom>
              <a:solidFill>
                <a:srgbClr val="F9A01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Right Triangle C"/>
              <p:cNvSpPr>
                <a:spLocks noChangeAspect="1"/>
              </p:cNvSpPr>
              <p:nvPr userDrawn="1"/>
            </p:nvSpPr>
            <p:spPr>
              <a:xfrm rot="10800000">
                <a:off x="24541" y="364540"/>
                <a:ext cx="359999" cy="360001"/>
              </a:xfrm>
              <a:prstGeom prst="rtTriangle">
                <a:avLst/>
              </a:prstGeom>
              <a:solidFill>
                <a:srgbClr val="034EA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Right Triangle D"/>
              <p:cNvSpPr>
                <a:spLocks noChangeAspect="1"/>
              </p:cNvSpPr>
              <p:nvPr userDrawn="1"/>
            </p:nvSpPr>
            <p:spPr>
              <a:xfrm rot="5400000">
                <a:off x="391365" y="364694"/>
                <a:ext cx="360000" cy="360000"/>
              </a:xfrm>
              <a:prstGeom prst="rtTriangle">
                <a:avLst/>
              </a:prstGeom>
              <a:solidFill>
                <a:srgbClr val="75767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0" name="Shade"/>
          <p:cNvSpPr/>
          <p:nvPr userDrawn="1"/>
        </p:nvSpPr>
        <p:spPr>
          <a:xfrm>
            <a:off x="-1" y="4106202"/>
            <a:ext cx="12204923" cy="565021"/>
          </a:xfrm>
          <a:prstGeom prst="rect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89000">
                <a:srgbClr val="00AEEF">
                  <a:alpha val="10000"/>
                </a:srgbClr>
              </a:gs>
              <a:gs pos="47000">
                <a:srgbClr val="00AEEF">
                  <a:alpha val="10000"/>
                </a:srgbClr>
              </a:gs>
              <a:gs pos="14000">
                <a:srgbClr val="00AEEF">
                  <a:alpha val="10000"/>
                </a:srgbClr>
              </a:gs>
              <a:gs pos="100000">
                <a:schemeClr val="bg1">
                  <a:alpha val="10000"/>
                </a:schemeClr>
              </a:gs>
            </a:gsLst>
            <a:lin ang="10800000" scaled="1"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" name="Btm Bracket"/>
          <p:cNvSpPr/>
          <p:nvPr/>
        </p:nvSpPr>
        <p:spPr>
          <a:xfrm rot="10800000">
            <a:off x="-123325" y="4700425"/>
            <a:ext cx="12202900" cy="320040"/>
          </a:xfrm>
          <a:custGeom>
            <a:avLst/>
            <a:gdLst>
              <a:gd name="connsiteX0" fmla="*/ 2113838 w 11219431"/>
              <a:gd name="connsiteY0" fmla="*/ 396554 h 396554"/>
              <a:gd name="connsiteX1" fmla="*/ 0 w 11219431"/>
              <a:gd name="connsiteY1" fmla="*/ 396554 h 396554"/>
              <a:gd name="connsiteX2" fmla="*/ 258093 w 11219431"/>
              <a:gd name="connsiteY2" fmla="*/ 0 h 396554"/>
              <a:gd name="connsiteX3" fmla="*/ 2371931 w 11219431"/>
              <a:gd name="connsiteY3" fmla="*/ 0 h 396554"/>
              <a:gd name="connsiteX4" fmla="*/ 2370534 w 11219431"/>
              <a:gd name="connsiteY4" fmla="*/ 2147 h 396554"/>
              <a:gd name="connsiteX5" fmla="*/ 11219431 w 11219431"/>
              <a:gd name="connsiteY5" fmla="*/ 2147 h 396554"/>
              <a:gd name="connsiteX6" fmla="*/ 11125710 w 11219431"/>
              <a:gd name="connsiteY6" fmla="*/ 146147 h 396554"/>
              <a:gd name="connsiteX7" fmla="*/ 2276813 w 11219431"/>
              <a:gd name="connsiteY7" fmla="*/ 146147 h 39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9431" h="396554">
                <a:moveTo>
                  <a:pt x="2113838" y="396554"/>
                </a:moveTo>
                <a:lnTo>
                  <a:pt x="0" y="396554"/>
                </a:lnTo>
                <a:lnTo>
                  <a:pt x="258093" y="0"/>
                </a:lnTo>
                <a:lnTo>
                  <a:pt x="2371931" y="0"/>
                </a:lnTo>
                <a:lnTo>
                  <a:pt x="2370534" y="2147"/>
                </a:lnTo>
                <a:lnTo>
                  <a:pt x="11219431" y="2147"/>
                </a:lnTo>
                <a:lnTo>
                  <a:pt x="11125710" y="146147"/>
                </a:lnTo>
                <a:lnTo>
                  <a:pt x="2276813" y="146147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48770" y="4111598"/>
            <a:ext cx="11930805" cy="565021"/>
          </a:xfrm>
          <a:prstGeom prst="rect">
            <a:avLst/>
          </a:prstGeom>
          <a:noFill/>
          <a:effectLst>
            <a:softEdge rad="63500"/>
          </a:effectLst>
        </p:spPr>
        <p:txBody>
          <a:bodyPr anchor="ctr">
            <a:noAutofit/>
          </a:bodyPr>
          <a:lstStyle>
            <a:lvl1pPr algn="ctr" rtl="1">
              <a:buNone/>
              <a:defRPr sz="2600" b="1" cap="none" spc="-100" baseline="0">
                <a:ln w="12700">
                  <a:noFill/>
                </a:ln>
                <a:solidFill>
                  <a:srgbClr val="000000"/>
                </a:solidFill>
                <a:effectLst/>
                <a:latin typeface="+mj-lt"/>
                <a:cs typeface="B Nazanin" panose="00000400000000000000" pitchFamily="2" charset="-78"/>
              </a:defRPr>
            </a:lvl1pPr>
          </a:lstStyle>
          <a:p>
            <a:r>
              <a:rPr kumimoji="0" lang="fa-IR" dirty="0"/>
              <a:t>--</a:t>
            </a:r>
            <a:endParaRPr kumimoji="0" lang="en-US" dirty="0"/>
          </a:p>
        </p:txBody>
      </p:sp>
      <p:sp>
        <p:nvSpPr>
          <p:cNvPr id="14" name="Top Bracket"/>
          <p:cNvSpPr/>
          <p:nvPr/>
        </p:nvSpPr>
        <p:spPr>
          <a:xfrm>
            <a:off x="148770" y="3782283"/>
            <a:ext cx="12170230" cy="320040"/>
          </a:xfrm>
          <a:custGeom>
            <a:avLst/>
            <a:gdLst>
              <a:gd name="connsiteX0" fmla="*/ 258093 w 11219431"/>
              <a:gd name="connsiteY0" fmla="*/ 0 h 396554"/>
              <a:gd name="connsiteX1" fmla="*/ 2371931 w 11219431"/>
              <a:gd name="connsiteY1" fmla="*/ 0 h 396554"/>
              <a:gd name="connsiteX2" fmla="*/ 2370534 w 11219431"/>
              <a:gd name="connsiteY2" fmla="*/ 2147 h 396554"/>
              <a:gd name="connsiteX3" fmla="*/ 11219431 w 11219431"/>
              <a:gd name="connsiteY3" fmla="*/ 2147 h 396554"/>
              <a:gd name="connsiteX4" fmla="*/ 11125710 w 11219431"/>
              <a:gd name="connsiteY4" fmla="*/ 146147 h 396554"/>
              <a:gd name="connsiteX5" fmla="*/ 2276813 w 11219431"/>
              <a:gd name="connsiteY5" fmla="*/ 146147 h 396554"/>
              <a:gd name="connsiteX6" fmla="*/ 2113838 w 11219431"/>
              <a:gd name="connsiteY6" fmla="*/ 396554 h 396554"/>
              <a:gd name="connsiteX7" fmla="*/ 0 w 11219431"/>
              <a:gd name="connsiteY7" fmla="*/ 396554 h 39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9431" h="396554">
                <a:moveTo>
                  <a:pt x="258093" y="0"/>
                </a:moveTo>
                <a:lnTo>
                  <a:pt x="2371931" y="0"/>
                </a:lnTo>
                <a:lnTo>
                  <a:pt x="2370534" y="2147"/>
                </a:lnTo>
                <a:lnTo>
                  <a:pt x="11219431" y="2147"/>
                </a:lnTo>
                <a:lnTo>
                  <a:pt x="11125710" y="146147"/>
                </a:lnTo>
                <a:lnTo>
                  <a:pt x="2276813" y="146147"/>
                </a:lnTo>
                <a:lnTo>
                  <a:pt x="2113838" y="396554"/>
                </a:lnTo>
                <a:lnTo>
                  <a:pt x="0" y="396554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pic>
        <p:nvPicPr>
          <p:cNvPr id="33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53" y="356827"/>
            <a:ext cx="3007960" cy="1101182"/>
          </a:xfrm>
          <a:prstGeom prst="rect">
            <a:avLst/>
          </a:prstGeom>
        </p:spPr>
      </p:pic>
      <p:sp>
        <p:nvSpPr>
          <p:cNvPr id="50" name="Title 1">
            <a:extLst>
              <a:ext uri="{FF2B5EF4-FFF2-40B4-BE49-F238E27FC236}">
                <a16:creationId xmlns:a16="http://schemas.microsoft.com/office/drawing/2014/main" id="{EC277195-78DB-ED37-5D90-F4A1F918B6F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 flipH="1">
            <a:off x="3300243" y="5077266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1" name="No. 1">
            <a:extLst>
              <a:ext uri="{FF2B5EF4-FFF2-40B4-BE49-F238E27FC236}">
                <a16:creationId xmlns:a16="http://schemas.microsoft.com/office/drawing/2014/main" id="{9A280CBE-7E21-0A64-6139-23F68E06F5C3}"/>
              </a:ext>
            </a:extLst>
          </p:cNvPr>
          <p:cNvSpPr>
            <a:spLocks noGrp="1" noChangeAspect="1"/>
          </p:cNvSpPr>
          <p:nvPr>
            <p:ph type="body" sz="quarter" idx="31" hasCustomPrompt="1"/>
          </p:nvPr>
        </p:nvSpPr>
        <p:spPr>
          <a:xfrm>
            <a:off x="8937739" y="5077266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2F1D4D71-E713-35AE-D0AF-1891FA23CB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H="1">
            <a:off x="3300238" y="5485625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3" name="No. 1">
            <a:extLst>
              <a:ext uri="{FF2B5EF4-FFF2-40B4-BE49-F238E27FC236}">
                <a16:creationId xmlns:a16="http://schemas.microsoft.com/office/drawing/2014/main" id="{CECDA3AF-216E-B1FD-5994-172C898A6E27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8937734" y="5485625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D3B84CBA-6825-F081-06E8-994523BA7C6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flipH="1">
            <a:off x="3301720" y="589547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5" name="No. 1">
            <a:extLst>
              <a:ext uri="{FF2B5EF4-FFF2-40B4-BE49-F238E27FC236}">
                <a16:creationId xmlns:a16="http://schemas.microsoft.com/office/drawing/2014/main" id="{0DE462F3-DF09-FC93-9361-905E2E113091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8939216" y="589547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6" name="No. 1">
            <a:extLst>
              <a:ext uri="{FF2B5EF4-FFF2-40B4-BE49-F238E27FC236}">
                <a16:creationId xmlns:a16="http://schemas.microsoft.com/office/drawing/2014/main" id="{649DD67D-7839-2DFE-1AB5-2D84BB4F5AA6}"/>
              </a:ext>
            </a:extLst>
          </p:cNvPr>
          <p:cNvSpPr>
            <a:spLocks noGrp="1" noChangeAspect="1"/>
          </p:cNvSpPr>
          <p:nvPr>
            <p:ph type="body" sz="quarter" idx="36" hasCustomPrompt="1"/>
          </p:nvPr>
        </p:nvSpPr>
        <p:spPr>
          <a:xfrm>
            <a:off x="8883784" y="4166633"/>
            <a:ext cx="457200" cy="4572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391A38-AC07-AB8B-4F6A-573590CA524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flipH="1">
            <a:off x="3297282" y="171362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" name="No. 1">
            <a:extLst>
              <a:ext uri="{FF2B5EF4-FFF2-40B4-BE49-F238E27FC236}">
                <a16:creationId xmlns:a16="http://schemas.microsoft.com/office/drawing/2014/main" id="{840AD270-CE2F-7921-99A8-D0F91FB27057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8934778" y="171362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FC02A0-C243-D21F-17C6-C2DA1E8BC98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 flipH="1">
            <a:off x="3298761" y="2132362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7" name="No. 1">
            <a:extLst>
              <a:ext uri="{FF2B5EF4-FFF2-40B4-BE49-F238E27FC236}">
                <a16:creationId xmlns:a16="http://schemas.microsoft.com/office/drawing/2014/main" id="{40DC8379-A2A1-99E0-59EA-6E531DC3B055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8936257" y="2132362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59AC0D-101C-AE25-B832-EC039BCEFAF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 flipH="1">
            <a:off x="3300239" y="2551094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11" name="No. 1">
            <a:extLst>
              <a:ext uri="{FF2B5EF4-FFF2-40B4-BE49-F238E27FC236}">
                <a16:creationId xmlns:a16="http://schemas.microsoft.com/office/drawing/2014/main" id="{BA73C488-257F-25C4-2C5A-D11E32681F7B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8937735" y="2551094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4DF8358-6C63-7200-60E8-17209B5E3D0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flipH="1">
            <a:off x="3301717" y="2960951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25" name="No. 1">
            <a:extLst>
              <a:ext uri="{FF2B5EF4-FFF2-40B4-BE49-F238E27FC236}">
                <a16:creationId xmlns:a16="http://schemas.microsoft.com/office/drawing/2014/main" id="{24EC95A1-93D8-93EF-8334-AF1153B585A6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8939213" y="2960951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FB90363-1278-8427-4DD1-72F49FBD6D8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 flipH="1">
            <a:off x="3303196" y="3370805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32" name="No. 1">
            <a:extLst>
              <a:ext uri="{FF2B5EF4-FFF2-40B4-BE49-F238E27FC236}">
                <a16:creationId xmlns:a16="http://schemas.microsoft.com/office/drawing/2014/main" id="{6C739967-726E-7D24-E80E-2D6C9C180D38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8940692" y="3370805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64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tm Bar"/>
          <p:cNvGrpSpPr/>
          <p:nvPr userDrawn="1"/>
        </p:nvGrpSpPr>
        <p:grpSpPr>
          <a:xfrm>
            <a:off x="-10490" y="5203551"/>
            <a:ext cx="12008567" cy="1432200"/>
            <a:chOff x="-10490" y="5203551"/>
            <a:chExt cx="12008567" cy="1432200"/>
          </a:xfrm>
        </p:grpSpPr>
        <p:sp>
          <p:nvSpPr>
            <p:cNvPr id="8" name="Btm Bar"/>
            <p:cNvSpPr/>
            <p:nvPr userDrawn="1"/>
          </p:nvSpPr>
          <p:spPr>
            <a:xfrm rot="10800000">
              <a:off x="-10490" y="6435600"/>
              <a:ext cx="11565705" cy="200150"/>
            </a:xfrm>
            <a:prstGeom prst="rect">
              <a:avLst/>
            </a:prstGeom>
            <a:gradFill flip="none" rotWithShape="1">
              <a:gsLst>
                <a:gs pos="0">
                  <a:srgbClr val="034EA2"/>
                </a:gs>
                <a:gs pos="43000">
                  <a:srgbClr val="00AEEF"/>
                </a:gs>
                <a:gs pos="100000">
                  <a:schemeClr val="bg1"/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endParaRPr lang="en-US"/>
            </a:p>
          </p:txBody>
        </p:sp>
        <p:grpSp>
          <p:nvGrpSpPr>
            <p:cNvPr id="9" name="Parallel Lines"/>
            <p:cNvGrpSpPr/>
            <p:nvPr userDrawn="1"/>
          </p:nvGrpSpPr>
          <p:grpSpPr>
            <a:xfrm>
              <a:off x="9996903" y="5484752"/>
              <a:ext cx="2001174" cy="883406"/>
              <a:chOff x="9996903" y="5484752"/>
              <a:chExt cx="2001174" cy="883406"/>
            </a:xfrm>
          </p:grpSpPr>
          <p:sp>
            <p:nvSpPr>
              <p:cNvPr id="12" name="Bar"/>
              <p:cNvSpPr/>
              <p:nvPr userDrawn="1"/>
            </p:nvSpPr>
            <p:spPr>
              <a:xfrm rot="10800000">
                <a:off x="9996903" y="6310558"/>
                <a:ext cx="2001174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59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3" name="Bar"/>
              <p:cNvSpPr/>
              <p:nvPr userDrawn="1"/>
            </p:nvSpPr>
            <p:spPr>
              <a:xfrm rot="10800000">
                <a:off x="10117607" y="6192584"/>
                <a:ext cx="1880470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5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6" name="Bar"/>
              <p:cNvSpPr/>
              <p:nvPr userDrawn="1"/>
            </p:nvSpPr>
            <p:spPr>
              <a:xfrm rot="10800000">
                <a:off x="10227338" y="6074612"/>
                <a:ext cx="177073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7" name="Bar"/>
              <p:cNvSpPr/>
              <p:nvPr userDrawn="1"/>
            </p:nvSpPr>
            <p:spPr>
              <a:xfrm rot="10800000">
                <a:off x="10359015" y="5956640"/>
                <a:ext cx="1639062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1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8" name="Bar"/>
              <p:cNvSpPr/>
              <p:nvPr userDrawn="1"/>
            </p:nvSpPr>
            <p:spPr>
              <a:xfrm rot="10800000">
                <a:off x="10474232" y="5838668"/>
                <a:ext cx="1523845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19" name="Bar"/>
              <p:cNvSpPr/>
              <p:nvPr userDrawn="1"/>
            </p:nvSpPr>
            <p:spPr>
              <a:xfrm rot="10800000">
                <a:off x="10583964" y="5720696"/>
                <a:ext cx="1414113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86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1" name="Bar"/>
              <p:cNvSpPr/>
              <p:nvPr userDrawn="1"/>
            </p:nvSpPr>
            <p:spPr>
              <a:xfrm rot="10800000">
                <a:off x="10704668" y="5602724"/>
                <a:ext cx="1293409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78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  <p:sp>
            <p:nvSpPr>
              <p:cNvPr id="22" name="Bar"/>
              <p:cNvSpPr/>
              <p:nvPr userDrawn="1"/>
            </p:nvSpPr>
            <p:spPr>
              <a:xfrm rot="10800000">
                <a:off x="10830859" y="5484752"/>
                <a:ext cx="1167218" cy="57600"/>
              </a:xfrm>
              <a:prstGeom prst="rect">
                <a:avLst/>
              </a:prstGeom>
              <a:gradFill flip="none" rotWithShape="1">
                <a:gsLst>
                  <a:gs pos="0">
                    <a:srgbClr val="00AEEF"/>
                  </a:gs>
                  <a:gs pos="67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t"/>
              <a:lstStyle/>
              <a:p>
                <a:endParaRPr lang="en-US"/>
              </a:p>
            </p:txBody>
          </p:sp>
        </p:grpSp>
        <p:sp>
          <p:nvSpPr>
            <p:cNvPr id="23" name="Isosceles Triangle"/>
            <p:cNvSpPr>
              <a:spLocks noChangeAspect="1"/>
            </p:cNvSpPr>
            <p:nvPr userDrawn="1"/>
          </p:nvSpPr>
          <p:spPr>
            <a:xfrm flipH="1">
              <a:off x="10799547" y="5478248"/>
              <a:ext cx="1157503" cy="1157503"/>
            </a:xfrm>
            <a:prstGeom prst="triangle">
              <a:avLst>
                <a:gd name="adj" fmla="val 0"/>
              </a:avLst>
            </a:prstGeom>
            <a:solidFill>
              <a:srgbClr val="00A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27" name="Diamond"/>
            <p:cNvGrpSpPr>
              <a:grpSpLocks noChangeAspect="1"/>
            </p:cNvGrpSpPr>
            <p:nvPr userDrawn="1"/>
          </p:nvGrpSpPr>
          <p:grpSpPr>
            <a:xfrm>
              <a:off x="11432676" y="5203551"/>
              <a:ext cx="522332" cy="520799"/>
              <a:chOff x="24541" y="-153"/>
              <a:chExt cx="726824" cy="724847"/>
            </a:xfrm>
          </p:grpSpPr>
          <p:sp>
            <p:nvSpPr>
              <p:cNvPr id="28" name="Right Triangle A"/>
              <p:cNvSpPr>
                <a:spLocks noChangeAspect="1"/>
              </p:cNvSpPr>
              <p:nvPr userDrawn="1"/>
            </p:nvSpPr>
            <p:spPr>
              <a:xfrm>
                <a:off x="391364" y="0"/>
                <a:ext cx="359999" cy="360000"/>
              </a:xfrm>
              <a:prstGeom prst="rtTriangl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" name="Right Triangle B"/>
              <p:cNvSpPr>
                <a:spLocks noChangeAspect="1"/>
              </p:cNvSpPr>
              <p:nvPr userDrawn="1"/>
            </p:nvSpPr>
            <p:spPr>
              <a:xfrm rot="16200000">
                <a:off x="27438" y="-152"/>
                <a:ext cx="360001" cy="360000"/>
              </a:xfrm>
              <a:prstGeom prst="rtTriangle">
                <a:avLst/>
              </a:prstGeom>
              <a:solidFill>
                <a:srgbClr val="F9A01B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Right Triangle C"/>
              <p:cNvSpPr>
                <a:spLocks noChangeAspect="1"/>
              </p:cNvSpPr>
              <p:nvPr userDrawn="1"/>
            </p:nvSpPr>
            <p:spPr>
              <a:xfrm rot="10800000">
                <a:off x="24541" y="364540"/>
                <a:ext cx="359999" cy="360001"/>
              </a:xfrm>
              <a:prstGeom prst="rtTriangle">
                <a:avLst/>
              </a:prstGeom>
              <a:solidFill>
                <a:srgbClr val="034EA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Right Triangle D"/>
              <p:cNvSpPr>
                <a:spLocks noChangeAspect="1"/>
              </p:cNvSpPr>
              <p:nvPr userDrawn="1"/>
            </p:nvSpPr>
            <p:spPr>
              <a:xfrm rot="5400000">
                <a:off x="391365" y="364694"/>
                <a:ext cx="360000" cy="360000"/>
              </a:xfrm>
              <a:prstGeom prst="rtTriangle">
                <a:avLst/>
              </a:prstGeom>
              <a:solidFill>
                <a:srgbClr val="757679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</p:grpSp>
      <p:sp>
        <p:nvSpPr>
          <p:cNvPr id="20" name="Shade"/>
          <p:cNvSpPr/>
          <p:nvPr userDrawn="1"/>
        </p:nvSpPr>
        <p:spPr>
          <a:xfrm>
            <a:off x="-1" y="4514575"/>
            <a:ext cx="12204923" cy="565021"/>
          </a:xfrm>
          <a:prstGeom prst="rect">
            <a:avLst/>
          </a:prstGeom>
          <a:gradFill>
            <a:gsLst>
              <a:gs pos="0">
                <a:schemeClr val="bg1">
                  <a:alpha val="10000"/>
                </a:schemeClr>
              </a:gs>
              <a:gs pos="89000">
                <a:srgbClr val="00AEEF">
                  <a:alpha val="10000"/>
                </a:srgbClr>
              </a:gs>
              <a:gs pos="47000">
                <a:srgbClr val="00AEEF">
                  <a:alpha val="10000"/>
                </a:srgbClr>
              </a:gs>
              <a:gs pos="14000">
                <a:srgbClr val="00AEEF">
                  <a:alpha val="10000"/>
                </a:srgbClr>
              </a:gs>
              <a:gs pos="100000">
                <a:schemeClr val="bg1">
                  <a:alpha val="10000"/>
                </a:schemeClr>
              </a:gs>
            </a:gsLst>
            <a:lin ang="10800000" scaled="1"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5" name="Btm Bracket"/>
          <p:cNvSpPr/>
          <p:nvPr/>
        </p:nvSpPr>
        <p:spPr>
          <a:xfrm rot="10800000">
            <a:off x="-123325" y="5108798"/>
            <a:ext cx="12202900" cy="320040"/>
          </a:xfrm>
          <a:custGeom>
            <a:avLst/>
            <a:gdLst>
              <a:gd name="connsiteX0" fmla="*/ 2113838 w 11219431"/>
              <a:gd name="connsiteY0" fmla="*/ 396554 h 396554"/>
              <a:gd name="connsiteX1" fmla="*/ 0 w 11219431"/>
              <a:gd name="connsiteY1" fmla="*/ 396554 h 396554"/>
              <a:gd name="connsiteX2" fmla="*/ 258093 w 11219431"/>
              <a:gd name="connsiteY2" fmla="*/ 0 h 396554"/>
              <a:gd name="connsiteX3" fmla="*/ 2371931 w 11219431"/>
              <a:gd name="connsiteY3" fmla="*/ 0 h 396554"/>
              <a:gd name="connsiteX4" fmla="*/ 2370534 w 11219431"/>
              <a:gd name="connsiteY4" fmla="*/ 2147 h 396554"/>
              <a:gd name="connsiteX5" fmla="*/ 11219431 w 11219431"/>
              <a:gd name="connsiteY5" fmla="*/ 2147 h 396554"/>
              <a:gd name="connsiteX6" fmla="*/ 11125710 w 11219431"/>
              <a:gd name="connsiteY6" fmla="*/ 146147 h 396554"/>
              <a:gd name="connsiteX7" fmla="*/ 2276813 w 11219431"/>
              <a:gd name="connsiteY7" fmla="*/ 146147 h 39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9431" h="396554">
                <a:moveTo>
                  <a:pt x="2113838" y="396554"/>
                </a:moveTo>
                <a:lnTo>
                  <a:pt x="0" y="396554"/>
                </a:lnTo>
                <a:lnTo>
                  <a:pt x="258093" y="0"/>
                </a:lnTo>
                <a:lnTo>
                  <a:pt x="2371931" y="0"/>
                </a:lnTo>
                <a:lnTo>
                  <a:pt x="2370534" y="2147"/>
                </a:lnTo>
                <a:lnTo>
                  <a:pt x="11219431" y="2147"/>
                </a:lnTo>
                <a:lnTo>
                  <a:pt x="11125710" y="146147"/>
                </a:lnTo>
                <a:lnTo>
                  <a:pt x="2276813" y="146147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48770" y="4519971"/>
            <a:ext cx="11930805" cy="565021"/>
          </a:xfrm>
          <a:prstGeom prst="rect">
            <a:avLst/>
          </a:prstGeom>
          <a:noFill/>
          <a:effectLst>
            <a:softEdge rad="63500"/>
          </a:effectLst>
        </p:spPr>
        <p:txBody>
          <a:bodyPr anchor="ctr">
            <a:noAutofit/>
          </a:bodyPr>
          <a:lstStyle>
            <a:lvl1pPr algn="ctr" rtl="1">
              <a:buNone/>
              <a:defRPr sz="2600" b="1" cap="none" spc="-100" baseline="0">
                <a:ln w="12700">
                  <a:noFill/>
                </a:ln>
                <a:solidFill>
                  <a:srgbClr val="000000"/>
                </a:solidFill>
                <a:effectLst/>
                <a:latin typeface="+mj-lt"/>
                <a:cs typeface="B Nazanin" panose="00000400000000000000" pitchFamily="2" charset="-78"/>
              </a:defRPr>
            </a:lvl1pPr>
          </a:lstStyle>
          <a:p>
            <a:r>
              <a:rPr kumimoji="0" lang="fa-IR" dirty="0"/>
              <a:t>--</a:t>
            </a:r>
            <a:endParaRPr kumimoji="0" lang="en-US" dirty="0"/>
          </a:p>
        </p:txBody>
      </p:sp>
      <p:sp>
        <p:nvSpPr>
          <p:cNvPr id="14" name="Top Bracket"/>
          <p:cNvSpPr/>
          <p:nvPr/>
        </p:nvSpPr>
        <p:spPr>
          <a:xfrm>
            <a:off x="148770" y="4190656"/>
            <a:ext cx="12170230" cy="320040"/>
          </a:xfrm>
          <a:custGeom>
            <a:avLst/>
            <a:gdLst>
              <a:gd name="connsiteX0" fmla="*/ 258093 w 11219431"/>
              <a:gd name="connsiteY0" fmla="*/ 0 h 396554"/>
              <a:gd name="connsiteX1" fmla="*/ 2371931 w 11219431"/>
              <a:gd name="connsiteY1" fmla="*/ 0 h 396554"/>
              <a:gd name="connsiteX2" fmla="*/ 2370534 w 11219431"/>
              <a:gd name="connsiteY2" fmla="*/ 2147 h 396554"/>
              <a:gd name="connsiteX3" fmla="*/ 11219431 w 11219431"/>
              <a:gd name="connsiteY3" fmla="*/ 2147 h 396554"/>
              <a:gd name="connsiteX4" fmla="*/ 11125710 w 11219431"/>
              <a:gd name="connsiteY4" fmla="*/ 146147 h 396554"/>
              <a:gd name="connsiteX5" fmla="*/ 2276813 w 11219431"/>
              <a:gd name="connsiteY5" fmla="*/ 146147 h 396554"/>
              <a:gd name="connsiteX6" fmla="*/ 2113838 w 11219431"/>
              <a:gd name="connsiteY6" fmla="*/ 396554 h 396554"/>
              <a:gd name="connsiteX7" fmla="*/ 0 w 11219431"/>
              <a:gd name="connsiteY7" fmla="*/ 396554 h 396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19431" h="396554">
                <a:moveTo>
                  <a:pt x="258093" y="0"/>
                </a:moveTo>
                <a:lnTo>
                  <a:pt x="2371931" y="0"/>
                </a:lnTo>
                <a:lnTo>
                  <a:pt x="2370534" y="2147"/>
                </a:lnTo>
                <a:lnTo>
                  <a:pt x="11219431" y="2147"/>
                </a:lnTo>
                <a:lnTo>
                  <a:pt x="11125710" y="146147"/>
                </a:lnTo>
                <a:lnTo>
                  <a:pt x="2276813" y="146147"/>
                </a:lnTo>
                <a:lnTo>
                  <a:pt x="2113838" y="396554"/>
                </a:lnTo>
                <a:lnTo>
                  <a:pt x="0" y="396554"/>
                </a:lnTo>
                <a:close/>
              </a:path>
            </a:pathLst>
          </a:custGeom>
          <a:solidFill>
            <a:srgbClr val="00AEE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effectLst/>
            </a:endParaRPr>
          </a:p>
        </p:txBody>
      </p:sp>
      <p:pic>
        <p:nvPicPr>
          <p:cNvPr id="33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53" y="356827"/>
            <a:ext cx="3007960" cy="1101182"/>
          </a:xfrm>
          <a:prstGeom prst="rect">
            <a:avLst/>
          </a:prstGeom>
        </p:spPr>
      </p:pic>
      <p:sp>
        <p:nvSpPr>
          <p:cNvPr id="52" name="Title 1">
            <a:extLst>
              <a:ext uri="{FF2B5EF4-FFF2-40B4-BE49-F238E27FC236}">
                <a16:creationId xmlns:a16="http://schemas.microsoft.com/office/drawing/2014/main" id="{2F1D4D71-E713-35AE-D0AF-1891FA23CB4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 flipH="1">
            <a:off x="3300238" y="5485625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3" name="No. 1">
            <a:extLst>
              <a:ext uri="{FF2B5EF4-FFF2-40B4-BE49-F238E27FC236}">
                <a16:creationId xmlns:a16="http://schemas.microsoft.com/office/drawing/2014/main" id="{CECDA3AF-216E-B1FD-5994-172C898A6E27}"/>
              </a:ext>
            </a:extLst>
          </p:cNvPr>
          <p:cNvSpPr>
            <a:spLocks noGrp="1" noChangeAspect="1"/>
          </p:cNvSpPr>
          <p:nvPr>
            <p:ph type="body" sz="quarter" idx="33" hasCustomPrompt="1"/>
          </p:nvPr>
        </p:nvSpPr>
        <p:spPr>
          <a:xfrm>
            <a:off x="8937734" y="5485625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D3B84CBA-6825-F081-06E8-994523BA7C6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flipH="1">
            <a:off x="3301720" y="589547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5" name="No. 1">
            <a:extLst>
              <a:ext uri="{FF2B5EF4-FFF2-40B4-BE49-F238E27FC236}">
                <a16:creationId xmlns:a16="http://schemas.microsoft.com/office/drawing/2014/main" id="{0DE462F3-DF09-FC93-9361-905E2E113091}"/>
              </a:ext>
            </a:extLst>
          </p:cNvPr>
          <p:cNvSpPr>
            <a:spLocks noGrp="1" noChangeAspect="1"/>
          </p:cNvSpPr>
          <p:nvPr>
            <p:ph type="body" sz="quarter" idx="35" hasCustomPrompt="1"/>
          </p:nvPr>
        </p:nvSpPr>
        <p:spPr>
          <a:xfrm>
            <a:off x="8939216" y="589547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56" name="No. 1">
            <a:extLst>
              <a:ext uri="{FF2B5EF4-FFF2-40B4-BE49-F238E27FC236}">
                <a16:creationId xmlns:a16="http://schemas.microsoft.com/office/drawing/2014/main" id="{649DD67D-7839-2DFE-1AB5-2D84BB4F5AA6}"/>
              </a:ext>
            </a:extLst>
          </p:cNvPr>
          <p:cNvSpPr>
            <a:spLocks noGrp="1" noChangeAspect="1"/>
          </p:cNvSpPr>
          <p:nvPr>
            <p:ph type="body" sz="quarter" idx="36" hasCustomPrompt="1"/>
          </p:nvPr>
        </p:nvSpPr>
        <p:spPr>
          <a:xfrm>
            <a:off x="8883784" y="4575006"/>
            <a:ext cx="457200" cy="4572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0391A38-AC07-AB8B-4F6A-573590CA524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flipH="1">
            <a:off x="3297282" y="171362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5" name="No. 1">
            <a:extLst>
              <a:ext uri="{FF2B5EF4-FFF2-40B4-BE49-F238E27FC236}">
                <a16:creationId xmlns:a16="http://schemas.microsoft.com/office/drawing/2014/main" id="{840AD270-CE2F-7921-99A8-D0F91FB27057}"/>
              </a:ext>
            </a:extLst>
          </p:cNvPr>
          <p:cNvSpPr>
            <a:spLocks noGrp="1" noChangeAspect="1"/>
          </p:cNvSpPr>
          <p:nvPr>
            <p:ph type="body" sz="quarter" idx="38" hasCustomPrompt="1"/>
          </p:nvPr>
        </p:nvSpPr>
        <p:spPr>
          <a:xfrm>
            <a:off x="8934778" y="171362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FC02A0-C243-D21F-17C6-C2DA1E8BC98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 flipH="1">
            <a:off x="3298761" y="2132362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7" name="No. 1">
            <a:extLst>
              <a:ext uri="{FF2B5EF4-FFF2-40B4-BE49-F238E27FC236}">
                <a16:creationId xmlns:a16="http://schemas.microsoft.com/office/drawing/2014/main" id="{40DC8379-A2A1-99E0-59EA-6E531DC3B055}"/>
              </a:ext>
            </a:extLst>
          </p:cNvPr>
          <p:cNvSpPr>
            <a:spLocks noGrp="1" noChangeAspect="1"/>
          </p:cNvSpPr>
          <p:nvPr>
            <p:ph type="body" sz="quarter" idx="40" hasCustomPrompt="1"/>
          </p:nvPr>
        </p:nvSpPr>
        <p:spPr>
          <a:xfrm>
            <a:off x="8936257" y="2132362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959AC0D-101C-AE25-B832-EC039BCEFAF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 flipH="1">
            <a:off x="3300239" y="2551094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11" name="No. 1">
            <a:extLst>
              <a:ext uri="{FF2B5EF4-FFF2-40B4-BE49-F238E27FC236}">
                <a16:creationId xmlns:a16="http://schemas.microsoft.com/office/drawing/2014/main" id="{BA73C488-257F-25C4-2C5A-D11E32681F7B}"/>
              </a:ext>
            </a:extLst>
          </p:cNvPr>
          <p:cNvSpPr>
            <a:spLocks noGrp="1" noChangeAspect="1"/>
          </p:cNvSpPr>
          <p:nvPr>
            <p:ph type="body" sz="quarter" idx="42" hasCustomPrompt="1"/>
          </p:nvPr>
        </p:nvSpPr>
        <p:spPr>
          <a:xfrm>
            <a:off x="8937735" y="2551094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4DF8358-6C63-7200-60E8-17209B5E3D0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 flipH="1">
            <a:off x="3301717" y="2960951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25" name="No. 1">
            <a:extLst>
              <a:ext uri="{FF2B5EF4-FFF2-40B4-BE49-F238E27FC236}">
                <a16:creationId xmlns:a16="http://schemas.microsoft.com/office/drawing/2014/main" id="{24EC95A1-93D8-93EF-8334-AF1153B585A6}"/>
              </a:ext>
            </a:extLst>
          </p:cNvPr>
          <p:cNvSpPr>
            <a:spLocks noGrp="1" noChangeAspect="1"/>
          </p:cNvSpPr>
          <p:nvPr>
            <p:ph type="body" sz="quarter" idx="44" hasCustomPrompt="1"/>
          </p:nvPr>
        </p:nvSpPr>
        <p:spPr>
          <a:xfrm>
            <a:off x="8939213" y="2960951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4FB90363-1278-8427-4DD1-72F49FBD6D8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 flipH="1">
            <a:off x="3303196" y="3370805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32" name="No. 1">
            <a:extLst>
              <a:ext uri="{FF2B5EF4-FFF2-40B4-BE49-F238E27FC236}">
                <a16:creationId xmlns:a16="http://schemas.microsoft.com/office/drawing/2014/main" id="{6C739967-726E-7D24-E80E-2D6C9C180D38}"/>
              </a:ext>
            </a:extLst>
          </p:cNvPr>
          <p:cNvSpPr>
            <a:spLocks noGrp="1" noChangeAspect="1"/>
          </p:cNvSpPr>
          <p:nvPr>
            <p:ph type="body" sz="quarter" idx="46" hasCustomPrompt="1"/>
          </p:nvPr>
        </p:nvSpPr>
        <p:spPr>
          <a:xfrm>
            <a:off x="8940692" y="3370805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74CE952F-EE2B-9474-FD27-88D2BB5760B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 flipH="1">
            <a:off x="3304676" y="3780661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tIns="0" bIns="108000" anchor="ctr"/>
          <a:lstStyle>
            <a:lvl1pPr marL="0" indent="0" algn="ctr">
              <a:buNone/>
              <a:defRPr lang="en-US" sz="1800" b="1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cs typeface="B Nazanin" panose="00000400000000000000" pitchFamily="2" charset="-78"/>
              </a:defRPr>
            </a:lvl1pPr>
          </a:lstStyle>
          <a:p>
            <a:pPr marL="0" lvl="0"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fa-IR" dirty="0"/>
              <a:t>--</a:t>
            </a:r>
            <a:endParaRPr lang="en-US" dirty="0"/>
          </a:p>
        </p:txBody>
      </p:sp>
      <p:sp>
        <p:nvSpPr>
          <p:cNvPr id="35" name="No. 1">
            <a:extLst>
              <a:ext uri="{FF2B5EF4-FFF2-40B4-BE49-F238E27FC236}">
                <a16:creationId xmlns:a16="http://schemas.microsoft.com/office/drawing/2014/main" id="{52D9838C-BE95-C9B6-350E-9F65B1AABBCE}"/>
              </a:ext>
            </a:extLst>
          </p:cNvPr>
          <p:cNvSpPr>
            <a:spLocks noGrp="1" noChangeAspect="1"/>
          </p:cNvSpPr>
          <p:nvPr>
            <p:ph type="body" sz="quarter" idx="48" hasCustomPrompt="1"/>
          </p:nvPr>
        </p:nvSpPr>
        <p:spPr>
          <a:xfrm>
            <a:off x="8942172" y="3780661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>
              <a:buNone/>
              <a:defRPr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ea typeface="ＭＳ Ｐゴシック" pitchFamily="-97" charset="-128"/>
                <a:cs typeface="B Nazanin" panose="00000400000000000000" pitchFamily="2" charset="-78"/>
              </a:defRPr>
            </a:lvl1pPr>
          </a:lstStyle>
          <a:p>
            <a:pPr marL="0" lvl="0" algn="ctr" defTabSz="914400" rtl="0"/>
            <a:r>
              <a:rPr lang="fa-IR" dirty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573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tif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Dark Blue Bar"/>
          <p:cNvGrpSpPr/>
          <p:nvPr userDrawn="1"/>
        </p:nvGrpSpPr>
        <p:grpSpPr>
          <a:xfrm>
            <a:off x="-4763" y="6680157"/>
            <a:ext cx="9817681" cy="180000"/>
            <a:chOff x="161879" y="6677776"/>
            <a:chExt cx="10401174" cy="180000"/>
          </a:xfrm>
        </p:grpSpPr>
        <p:sp>
          <p:nvSpPr>
            <p:cNvPr id="28" name="Dark Blue Bar"/>
            <p:cNvSpPr/>
            <p:nvPr userDrawn="1"/>
          </p:nvSpPr>
          <p:spPr>
            <a:xfrm>
              <a:off x="161879" y="6677776"/>
              <a:ext cx="10401174" cy="180000"/>
            </a:xfrm>
            <a:prstGeom prst="rect">
              <a:avLst/>
            </a:prstGeom>
            <a:solidFill>
              <a:srgbClr val="034EA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7" name="Copyright"/>
            <p:cNvSpPr txBox="1"/>
            <p:nvPr userDrawn="1"/>
          </p:nvSpPr>
          <p:spPr>
            <a:xfrm>
              <a:off x="3814919" y="6703217"/>
              <a:ext cx="3095093" cy="128587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 rtl="1"/>
              <a:r>
                <a:rPr lang="fa-IR" sz="800" b="1" dirty="0">
                  <a:solidFill>
                    <a:schemeClr val="bg1"/>
                  </a:solidFill>
                </a:rPr>
                <a:t>تمامی حقوق مادی و معنوی این اثر، متعلق به</a:t>
              </a:r>
              <a:r>
                <a:rPr lang="fa-IR" sz="800" b="1" baseline="0" dirty="0">
                  <a:solidFill>
                    <a:schemeClr val="bg1"/>
                  </a:solidFill>
                </a:rPr>
                <a:t> دانشگاه تهران </a:t>
              </a:r>
              <a:r>
                <a:rPr lang="fa-IR" sz="800" b="1" dirty="0">
                  <a:solidFill>
                    <a:schemeClr val="bg1"/>
                  </a:solidFill>
                </a:rPr>
                <a:t>است.</a:t>
              </a:r>
              <a:endParaRPr lang="en-US" sz="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Light Blue Bar"/>
          <p:cNvGrpSpPr/>
          <p:nvPr userDrawn="1"/>
        </p:nvGrpSpPr>
        <p:grpSpPr>
          <a:xfrm>
            <a:off x="-14289" y="6424886"/>
            <a:ext cx="9827207" cy="188828"/>
            <a:chOff x="159455" y="6470606"/>
            <a:chExt cx="10403599" cy="188828"/>
          </a:xfrm>
        </p:grpSpPr>
        <p:sp>
          <p:nvSpPr>
            <p:cNvPr id="32" name="Light Blue Bar"/>
            <p:cNvSpPr/>
            <p:nvPr userDrawn="1"/>
          </p:nvSpPr>
          <p:spPr>
            <a:xfrm>
              <a:off x="159455" y="6479434"/>
              <a:ext cx="10403599" cy="180000"/>
            </a:xfrm>
            <a:prstGeom prst="rect">
              <a:avLst/>
            </a:prstGeom>
            <a:solidFill>
              <a:srgbClr val="00AEE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5" name="Cut 1"/>
            <p:cNvSpPr/>
            <p:nvPr userDrawn="1"/>
          </p:nvSpPr>
          <p:spPr>
            <a:xfrm>
              <a:off x="671507" y="6477150"/>
              <a:ext cx="914676" cy="10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6" name="Cut 2"/>
            <p:cNvSpPr/>
            <p:nvPr userDrawn="1"/>
          </p:nvSpPr>
          <p:spPr>
            <a:xfrm>
              <a:off x="3730058" y="6470800"/>
              <a:ext cx="686007" cy="10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38" name="Cut 3"/>
            <p:cNvSpPr/>
            <p:nvPr userDrawn="1"/>
          </p:nvSpPr>
          <p:spPr>
            <a:xfrm>
              <a:off x="5484389" y="6470800"/>
              <a:ext cx="686007" cy="10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1" name="Cut 4"/>
            <p:cNvSpPr/>
            <p:nvPr userDrawn="1"/>
          </p:nvSpPr>
          <p:spPr>
            <a:xfrm>
              <a:off x="8542656" y="6470800"/>
              <a:ext cx="686007" cy="1080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t"/>
            <a:lstStyle/>
            <a:p>
              <a:pPr algn="ctr"/>
              <a:endParaRPr lang="en-US" sz="1600" dirty="0">
                <a:solidFill>
                  <a:srgbClr val="000000"/>
                </a:solidFill>
              </a:endParaRPr>
            </a:p>
          </p:txBody>
        </p:sp>
        <p:sp>
          <p:nvSpPr>
            <p:cNvPr id="40" name="Web Address"/>
            <p:cNvSpPr txBox="1"/>
            <p:nvPr userDrawn="1"/>
          </p:nvSpPr>
          <p:spPr>
            <a:xfrm>
              <a:off x="1786151" y="6476956"/>
              <a:ext cx="1724999" cy="177881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www.ut.ac.ir</a:t>
              </a:r>
            </a:p>
          </p:txBody>
        </p:sp>
        <p:sp>
          <p:nvSpPr>
            <p:cNvPr id="43" name="Doc Category"/>
            <p:cNvSpPr txBox="1"/>
            <p:nvPr userDrawn="1"/>
          </p:nvSpPr>
          <p:spPr>
            <a:xfrm>
              <a:off x="6346939" y="6470606"/>
              <a:ext cx="2003288" cy="17788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 rtl="1"/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otal Page No."/>
          <p:cNvSpPr/>
          <p:nvPr userDrawn="1"/>
        </p:nvSpPr>
        <p:spPr>
          <a:xfrm flipH="1">
            <a:off x="474706" y="6319393"/>
            <a:ext cx="432000" cy="216000"/>
          </a:xfrm>
          <a:prstGeom prst="rect">
            <a:avLst/>
          </a:prstGeom>
          <a:noFill/>
          <a:ln w="19050" cap="flat" cmpd="sng" algn="ctr">
            <a:noFill/>
            <a:prstDash val="solid"/>
          </a:ln>
          <a:effectLst/>
        </p:spPr>
        <p:txBody>
          <a:bodyPr lIns="36000" tIns="36000" rIns="36000" bIns="36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B Nazanin"/>
              </a:rPr>
              <a:t>38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B Nazanin"/>
            </a:endParaRPr>
          </a:p>
        </p:txBody>
      </p:sp>
      <p:cxnSp>
        <p:nvCxnSpPr>
          <p:cNvPr id="13" name="Devider"/>
          <p:cNvCxnSpPr/>
          <p:nvPr userDrawn="1"/>
        </p:nvCxnSpPr>
        <p:spPr>
          <a:xfrm>
            <a:off x="905214" y="6339598"/>
            <a:ext cx="0" cy="180000"/>
          </a:xfrm>
          <a:prstGeom prst="line">
            <a:avLst/>
          </a:prstGeom>
          <a:ln>
            <a:solidFill>
              <a:srgbClr val="034E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Page No. Code"/>
          <p:cNvSpPr/>
          <p:nvPr userDrawn="1"/>
        </p:nvSpPr>
        <p:spPr>
          <a:xfrm>
            <a:off x="903722" y="6319393"/>
            <a:ext cx="432000" cy="216000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8F85ADB8-2A0F-47B3-B367-A0CD35F996A2}" type="slidenum">
              <a:rPr lang="fa-IR" sz="1800" b="1" smtClean="0">
                <a:solidFill>
                  <a:srgbClr val="000000"/>
                </a:solidFill>
                <a:effectLst/>
                <a:cs typeface="B Nazanin" pitchFamily="2" charset="-78"/>
              </a:rPr>
              <a:pPr algn="ctr"/>
              <a:t>‹#›</a:t>
            </a:fld>
            <a:endParaRPr lang="en-US" sz="1400" b="1" dirty="0">
              <a:solidFill>
                <a:srgbClr val="000000"/>
              </a:solidFill>
              <a:effectLst/>
            </a:endParaRPr>
          </a:p>
        </p:txBody>
      </p:sp>
      <p:pic>
        <p:nvPicPr>
          <p:cNvPr id="6" name="Logo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686" y="6339598"/>
            <a:ext cx="1364015" cy="49935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31455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3" r:id="rId2"/>
    <p:sldLayoutId id="2147483800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796" r:id="rId12"/>
    <p:sldLayoutId id="2147483797" r:id="rId13"/>
    <p:sldLayoutId id="2147483798" r:id="rId14"/>
    <p:sldLayoutId id="2147483806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1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r" rtl="1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r" rtl="1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r" rtl="1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r" rtl="1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r" rtl="1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r" rtl="1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r" rtl="1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r" rtl="1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r" rtl="1" eaLnBrk="1" latinLnBrk="0" hangingPunct="1">
        <a:spcBef>
          <a:spcPts val="300"/>
        </a:spcBef>
        <a:buClr>
          <a:schemeClr val="accent1"/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rtl="1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4152">
          <p15:clr>
            <a:srgbClr val="F26B43"/>
          </p15:clr>
        </p15:guide>
        <p15:guide id="3" orient="horz" pos="218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fa-IR" dirty="0"/>
              <a:t>تاریخ</a:t>
            </a:r>
            <a:r>
              <a:rPr lang="fa-IR"/>
              <a:t>: 1402/11/12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5245240" y="2148450"/>
            <a:ext cx="6718160" cy="2295450"/>
          </a:xfrm>
        </p:spPr>
        <p:txBody>
          <a:bodyPr/>
          <a:lstStyle/>
          <a:p>
            <a:r>
              <a:rPr lang="fa-IR" dirty="0"/>
              <a:t>بررسی روند فناوری اطلاعات در حوزه‌ی آموزش</a:t>
            </a:r>
            <a:endParaRPr lang="en-US" dirty="0"/>
          </a:p>
        </p:txBody>
      </p:sp>
      <p:pic>
        <p:nvPicPr>
          <p:cNvPr id="6" name="Immagine 6" descr="Immagine che contiene illustrazione, clipart, cartone animato&#10;&#10;Descrizione generata automaticamente">
            <a:extLst>
              <a:ext uri="{FF2B5EF4-FFF2-40B4-BE49-F238E27FC236}">
                <a16:creationId xmlns:a16="http://schemas.microsoft.com/office/drawing/2014/main" id="{C937E3A7-5A62-AE35-DE30-7D373F885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122998"/>
            <a:ext cx="4082143" cy="243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2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4FF9-E912-4DE2-E7C9-8FE5B61BA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300"/>
              </a:spcBef>
              <a:buClr>
                <a:schemeClr val="accent3"/>
              </a:buClr>
            </a:pPr>
            <a:r>
              <a:rPr lang="fa-IR" sz="2800" dirty="0">
                <a:effectLst>
                  <a:glow rad="63500">
                    <a:schemeClr val="bg1"/>
                  </a:glow>
                </a:effectLst>
                <a:latin typeface="+mn-lt"/>
                <a:ea typeface="+mn-ea"/>
              </a:rPr>
              <a:t>اثر </a:t>
            </a:r>
            <a:r>
              <a:rPr lang="fa-IR" sz="2800" dirty="0" err="1">
                <a:effectLst>
                  <a:glow rad="63500">
                    <a:schemeClr val="bg1"/>
                  </a:glow>
                </a:effectLst>
                <a:latin typeface="+mn-lt"/>
                <a:ea typeface="+mn-ea"/>
              </a:rPr>
              <a:t>کرونا</a:t>
            </a:r>
            <a:r>
              <a:rPr lang="fa-IR" sz="2800" dirty="0">
                <a:effectLst>
                  <a:glow rad="63500">
                    <a:schemeClr val="bg1"/>
                  </a:glow>
                </a:effectLst>
                <a:latin typeface="+mn-lt"/>
                <a:ea typeface="+mn-ea"/>
              </a:rPr>
              <a:t> بر آموزش جهان و ایران در پرتو فناوری اطلاعات</a:t>
            </a:r>
            <a:endParaRPr lang="en-US" sz="2800" dirty="0">
              <a:effectLst>
                <a:glow rad="63500">
                  <a:schemeClr val="bg1"/>
                </a:glow>
              </a:effectLst>
              <a:latin typeface="+mn-lt"/>
              <a:ea typeface="+mn-ea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0B3D152-A13B-9A95-F94F-FE9D3C14B9E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a-IR" sz="2800" dirty="0"/>
              <a:t>3</a:t>
            </a:r>
            <a:endParaRPr lang="en-US" sz="28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EF56EA9-CA86-3132-0C08-66C72414405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a-IR" sz="1400" dirty="0"/>
              <a:t>توضیح </a:t>
            </a:r>
            <a:r>
              <a:rPr lang="fa-IR" sz="1400" dirty="0" err="1"/>
              <a:t>سرفصل‌ها</a:t>
            </a:r>
            <a:endParaRPr lang="en-US" sz="1400" dirty="0">
              <a:effectLst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BD12C79-2642-E4C4-39F2-E90D5F9232B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a-IR" dirty="0"/>
              <a:t>1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E12F32B-D3B8-B51F-744F-7AF2884569E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fa-IR" sz="1400" dirty="0"/>
              <a:t>سیر تحول جهانی آموزش تحت تأثیر فناوری اطلاعات</a:t>
            </a:r>
            <a:endParaRPr lang="en-US" sz="14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8B0D884-4EDD-D82C-DD80-7DBD51345557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fa-IR" dirty="0"/>
              <a:t>2</a:t>
            </a:r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2E39967-7FD8-E44B-F085-B5E97E5B14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 flipH="1">
            <a:off x="3298764" y="3850681"/>
            <a:ext cx="5400000" cy="365760"/>
          </a:xfrm>
        </p:spPr>
        <p:txBody>
          <a:bodyPr/>
          <a:lstStyle/>
          <a:p>
            <a:r>
              <a:rPr lang="fa-IR" sz="1400" dirty="0"/>
              <a:t>جنبه‌های نوآورانه و </a:t>
            </a:r>
            <a:r>
              <a:rPr lang="fa-IR" sz="1400" dirty="0" err="1"/>
              <a:t>استارت‌آپ‌ها</a:t>
            </a:r>
            <a:endParaRPr lang="en-US" sz="1400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60750C9-5375-D5E1-B97A-2D1E2B30090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 flipH="1">
            <a:off x="3298759" y="4259040"/>
            <a:ext cx="5400000" cy="365760"/>
          </a:xfrm>
        </p:spPr>
        <p:txBody>
          <a:bodyPr/>
          <a:lstStyle/>
          <a:p>
            <a:r>
              <a:rPr lang="fa-IR" sz="1400" dirty="0"/>
              <a:t>چالش‌های توسعه فناوری اطلاعات در آموزش</a:t>
            </a:r>
            <a:endParaRPr lang="en-US" sz="1400" dirty="0">
              <a:effectLst/>
            </a:endParaRP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D3F342AB-9A5A-9120-3F22-F5FDE6DEF38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 flipH="1">
            <a:off x="3300241" y="4668893"/>
            <a:ext cx="5400000" cy="365760"/>
          </a:xfrm>
        </p:spPr>
        <p:txBody>
          <a:bodyPr/>
          <a:lstStyle/>
          <a:p>
            <a:r>
              <a:rPr lang="fa-IR" sz="1400" dirty="0"/>
              <a:t>مطالعه میدانی: </a:t>
            </a:r>
            <a:r>
              <a:rPr lang="ar-SA" sz="1400" dirty="0"/>
              <a:t>طرح ملی شهاب</a:t>
            </a:r>
            <a:endParaRPr lang="en-US" sz="1400" dirty="0">
              <a:effectLst/>
            </a:endParaRP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F9CBCCDB-E39A-31E8-BB92-EBD90B7FBD6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 flipH="1">
            <a:off x="3300243" y="5077266"/>
            <a:ext cx="5400000" cy="365760"/>
          </a:xfrm>
        </p:spPr>
        <p:txBody>
          <a:bodyPr/>
          <a:lstStyle/>
          <a:p>
            <a:pPr rtl="0"/>
            <a:r>
              <a:rPr lang="fa-IR" sz="1400" dirty="0"/>
              <a:t>تحلیل</a:t>
            </a:r>
            <a:r>
              <a:rPr lang="fa-IR" sz="1400" dirty="0">
                <a:effectLst/>
              </a:rPr>
              <a:t> </a:t>
            </a:r>
            <a:r>
              <a:rPr lang="fa-IR" sz="1400" dirty="0"/>
              <a:t>گروهی</a:t>
            </a:r>
            <a:endParaRPr lang="en-US" sz="1400" dirty="0"/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130C1A-B713-B6E1-5E93-61714D56D12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flipH="1">
            <a:off x="3300238" y="5485625"/>
            <a:ext cx="5400000" cy="365760"/>
          </a:xfrm>
        </p:spPr>
        <p:txBody>
          <a:bodyPr/>
          <a:lstStyle/>
          <a:p>
            <a:pPr rtl="0"/>
            <a:r>
              <a:rPr lang="fa-IR" sz="1400" dirty="0"/>
              <a:t>بررسی جزئی‌تر مسائل آموزش کشور و ارائه راهکار با استفاده از فناوری اطلاعات</a:t>
            </a:r>
            <a:endParaRPr lang="en-US" sz="1400" dirty="0"/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DD8BD077-81CB-A373-1059-5B39DB8FF6B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 flipH="1">
            <a:off x="3301720" y="5895478"/>
            <a:ext cx="5400000" cy="365760"/>
          </a:xfrm>
        </p:spPr>
        <p:txBody>
          <a:bodyPr/>
          <a:lstStyle/>
          <a:p>
            <a:pPr rtl="0"/>
            <a:r>
              <a:rPr lang="fa-IR" sz="1400" dirty="0"/>
              <a:t>جمع‌بندی</a:t>
            </a:r>
            <a:endParaRPr lang="en-US" sz="1400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E263E76-02DE-95C4-E8BF-DA79532A14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936260" y="3850681"/>
            <a:ext cx="365760" cy="365760"/>
          </a:xfrm>
        </p:spPr>
        <p:txBody>
          <a:bodyPr/>
          <a:lstStyle/>
          <a:p>
            <a:r>
              <a:rPr lang="fa-IR" sz="1400" dirty="0"/>
              <a:t>۴</a:t>
            </a:r>
            <a:endParaRPr lang="en-US" sz="1400" dirty="0"/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BF2F4327-C904-4C7E-441D-106C0753F6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36255" y="4259040"/>
            <a:ext cx="365760" cy="365760"/>
          </a:xfrm>
        </p:spPr>
        <p:txBody>
          <a:bodyPr/>
          <a:lstStyle/>
          <a:p>
            <a:r>
              <a:rPr lang="fa-IR" sz="1400" dirty="0"/>
              <a:t>۵</a:t>
            </a:r>
            <a:endParaRPr lang="en-US" sz="1400" dirty="0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1F381DB5-C968-491A-C668-7AF3167C254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37737" y="4668893"/>
            <a:ext cx="365760" cy="365760"/>
          </a:xfrm>
        </p:spPr>
        <p:txBody>
          <a:bodyPr/>
          <a:lstStyle/>
          <a:p>
            <a:r>
              <a:rPr lang="fa-IR" sz="1400" dirty="0"/>
              <a:t>۶</a:t>
            </a:r>
            <a:endParaRPr lang="en-US" sz="1400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41C3948C-0418-4204-E970-CB5FB5BA5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937739" y="5077266"/>
            <a:ext cx="365760" cy="365760"/>
          </a:xfrm>
        </p:spPr>
        <p:txBody>
          <a:bodyPr/>
          <a:lstStyle/>
          <a:p>
            <a:r>
              <a:rPr lang="fa-IR" sz="1400" dirty="0"/>
              <a:t>۷</a:t>
            </a:r>
            <a:endParaRPr lang="en-US" sz="1400" dirty="0"/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78D9C22D-F0E3-646F-9A4C-8401DF54E45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37734" y="5485625"/>
            <a:ext cx="365760" cy="365760"/>
          </a:xfrm>
        </p:spPr>
        <p:txBody>
          <a:bodyPr/>
          <a:lstStyle/>
          <a:p>
            <a:r>
              <a:rPr lang="fa-IR" sz="1400" dirty="0"/>
              <a:t>۸</a:t>
            </a:r>
            <a:endParaRPr lang="en-US" sz="1400" dirty="0"/>
          </a:p>
        </p:txBody>
      </p:sp>
      <p:sp>
        <p:nvSpPr>
          <p:cNvPr id="37" name="Text Placeholder 17">
            <a:extLst>
              <a:ext uri="{FF2B5EF4-FFF2-40B4-BE49-F238E27FC236}">
                <a16:creationId xmlns:a16="http://schemas.microsoft.com/office/drawing/2014/main" id="{D37C91D0-08C5-1AC9-5C2C-264E9E06645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939216" y="5895478"/>
            <a:ext cx="365760" cy="365760"/>
          </a:xfrm>
        </p:spPr>
        <p:txBody>
          <a:bodyPr/>
          <a:lstStyle/>
          <a:p>
            <a:r>
              <a:rPr lang="fa-IR" sz="1400" dirty="0"/>
              <a:t>۹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25209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400" dirty="0"/>
              <a:t>پلتفرم‌های آموزشی استفاده شده توسط مدرسان در دوره </a:t>
            </a:r>
            <a:r>
              <a:rPr lang="fa-IR" sz="2400" dirty="0" err="1"/>
              <a:t>همه‌گیری</a:t>
            </a:r>
            <a:r>
              <a:rPr lang="fa-IR" sz="2400" dirty="0"/>
              <a:t> </a:t>
            </a:r>
            <a:r>
              <a:rPr lang="fa-IR" sz="2400" dirty="0" err="1"/>
              <a:t>کرونا</a:t>
            </a:r>
            <a:r>
              <a:rPr lang="fa-IR" sz="2400" dirty="0"/>
              <a:t> - ایران</a:t>
            </a:r>
            <a:endParaRPr lang="en-US" sz="2400" dirty="0"/>
          </a:p>
        </p:txBody>
      </p:sp>
      <p:grpSp>
        <p:nvGrpSpPr>
          <p:cNvPr id="3" name="Google Shape;448;p20">
            <a:extLst>
              <a:ext uri="{FF2B5EF4-FFF2-40B4-BE49-F238E27FC236}">
                <a16:creationId xmlns:a16="http://schemas.microsoft.com/office/drawing/2014/main" id="{B7563978-3A5B-B707-AD89-3D470A8CE785}"/>
              </a:ext>
            </a:extLst>
          </p:cNvPr>
          <p:cNvGrpSpPr/>
          <p:nvPr/>
        </p:nvGrpSpPr>
        <p:grpSpPr>
          <a:xfrm>
            <a:off x="2912169" y="897299"/>
            <a:ext cx="6177516" cy="5224558"/>
            <a:chOff x="733900" y="1708125"/>
            <a:chExt cx="3561605" cy="3020624"/>
          </a:xfrm>
          <a:solidFill>
            <a:schemeClr val="tx2">
              <a:lumMod val="50000"/>
            </a:schemeClr>
          </a:solidFill>
        </p:grpSpPr>
        <p:sp>
          <p:nvSpPr>
            <p:cNvPr id="4" name="Google Shape;449;p20">
              <a:extLst>
                <a:ext uri="{FF2B5EF4-FFF2-40B4-BE49-F238E27FC236}">
                  <a16:creationId xmlns:a16="http://schemas.microsoft.com/office/drawing/2014/main" id="{29E2BCB6-B5B7-7358-06FB-645DE160F228}"/>
                </a:ext>
              </a:extLst>
            </p:cNvPr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" name="Google Shape;450;p20">
              <a:extLst>
                <a:ext uri="{FF2B5EF4-FFF2-40B4-BE49-F238E27FC236}">
                  <a16:creationId xmlns:a16="http://schemas.microsoft.com/office/drawing/2014/main" id="{2B0A9667-8947-0D91-319F-E25A137693A7}"/>
                </a:ext>
              </a:extLst>
            </p:cNvPr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" name="Google Shape;451;p20">
              <a:extLst>
                <a:ext uri="{FF2B5EF4-FFF2-40B4-BE49-F238E27FC236}">
                  <a16:creationId xmlns:a16="http://schemas.microsoft.com/office/drawing/2014/main" id="{8D3BABCC-8A65-BA70-3FE9-9994573597BA}"/>
                </a:ext>
              </a:extLst>
            </p:cNvPr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" name="Google Shape;452;p20">
              <a:extLst>
                <a:ext uri="{FF2B5EF4-FFF2-40B4-BE49-F238E27FC236}">
                  <a16:creationId xmlns:a16="http://schemas.microsoft.com/office/drawing/2014/main" id="{8303FAEC-88E7-A310-737F-07BEF00D3A80}"/>
                </a:ext>
              </a:extLst>
            </p:cNvPr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rgbClr val="000000"/>
                </a:solidFill>
              </a:endParaRPr>
            </a:p>
          </p:txBody>
        </p:sp>
        <p:sp>
          <p:nvSpPr>
            <p:cNvPr id="9" name="Google Shape;453;p20">
              <a:extLst>
                <a:ext uri="{FF2B5EF4-FFF2-40B4-BE49-F238E27FC236}">
                  <a16:creationId xmlns:a16="http://schemas.microsoft.com/office/drawing/2014/main" id="{C0CAAA8D-BA7B-2C2E-9698-25668E09723B}"/>
                </a:ext>
              </a:extLst>
            </p:cNvPr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Google Shape;454;p20">
              <a:extLst>
                <a:ext uri="{FF2B5EF4-FFF2-40B4-BE49-F238E27FC236}">
                  <a16:creationId xmlns:a16="http://schemas.microsoft.com/office/drawing/2014/main" id="{D572CC54-4D1F-87BD-87EC-CF8540ECF998}"/>
                </a:ext>
              </a:extLst>
            </p:cNvPr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1" name="Google Shape;455;p20">
              <a:extLst>
                <a:ext uri="{FF2B5EF4-FFF2-40B4-BE49-F238E27FC236}">
                  <a16:creationId xmlns:a16="http://schemas.microsoft.com/office/drawing/2014/main" id="{DA3E25AA-9A81-C50D-3335-46BCE3441E11}"/>
                </a:ext>
              </a:extLst>
            </p:cNvPr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Google Shape;456;p20">
              <a:extLst>
                <a:ext uri="{FF2B5EF4-FFF2-40B4-BE49-F238E27FC236}">
                  <a16:creationId xmlns:a16="http://schemas.microsoft.com/office/drawing/2014/main" id="{A2CCDBA2-43ED-2BA9-B843-1730E8C69331}"/>
                </a:ext>
              </a:extLst>
            </p:cNvPr>
            <p:cNvSpPr/>
            <p:nvPr/>
          </p:nvSpPr>
          <p:spPr>
            <a:xfrm>
              <a:off x="2423109" y="3839906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Google Shape;457;p20">
              <a:extLst>
                <a:ext uri="{FF2B5EF4-FFF2-40B4-BE49-F238E27FC236}">
                  <a16:creationId xmlns:a16="http://schemas.microsoft.com/office/drawing/2014/main" id="{11328841-DBF8-997B-5A43-4074741898A5}"/>
                </a:ext>
              </a:extLst>
            </p:cNvPr>
            <p:cNvSpPr/>
            <p:nvPr/>
          </p:nvSpPr>
          <p:spPr>
            <a:xfrm>
              <a:off x="2514364" y="3839906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Google Shape;458;p20">
              <a:extLst>
                <a:ext uri="{FF2B5EF4-FFF2-40B4-BE49-F238E27FC236}">
                  <a16:creationId xmlns:a16="http://schemas.microsoft.com/office/drawing/2014/main" id="{1BE84089-2502-1FF9-7FF0-FD107B5A9976}"/>
                </a:ext>
              </a:extLst>
            </p:cNvPr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5" name="Google Shape;459;p20">
              <a:extLst>
                <a:ext uri="{FF2B5EF4-FFF2-40B4-BE49-F238E27FC236}">
                  <a16:creationId xmlns:a16="http://schemas.microsoft.com/office/drawing/2014/main" id="{83368EA6-91CB-D772-5E0A-2948B1967C23}"/>
                </a:ext>
              </a:extLst>
            </p:cNvPr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3686034641"/>
              </p:ext>
            </p:extLst>
          </p:nvPr>
        </p:nvGraphicFramePr>
        <p:xfrm>
          <a:off x="3051681" y="1032754"/>
          <a:ext cx="5899410" cy="38684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5595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400" dirty="0"/>
              <a:t>منابع استفاده شده برای جمع‌آوری تکالیف یادگیرندگان در </a:t>
            </a:r>
            <a:r>
              <a:rPr lang="fa-IR" sz="2400" dirty="0" err="1"/>
              <a:t>همه‌گیری</a:t>
            </a:r>
            <a:r>
              <a:rPr lang="fa-IR" sz="2400" dirty="0"/>
              <a:t> کرونا - ایران</a:t>
            </a:r>
            <a:endParaRPr lang="en-US" sz="2400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40807070"/>
              </p:ext>
            </p:extLst>
          </p:nvPr>
        </p:nvGraphicFramePr>
        <p:xfrm>
          <a:off x="414309" y="922713"/>
          <a:ext cx="11363382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526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400" dirty="0"/>
              <a:t>میزان استفاده از </a:t>
            </a:r>
            <a:r>
              <a:rPr lang="fa-IR" sz="2400" dirty="0" err="1"/>
              <a:t>پلتفرم‌های</a:t>
            </a:r>
            <a:r>
              <a:rPr lang="fa-IR" sz="2400" dirty="0"/>
              <a:t> آموزشی، قبل و بعد از </a:t>
            </a:r>
            <a:r>
              <a:rPr lang="fa-IR" sz="2400" dirty="0" err="1"/>
              <a:t>همه‌گیری</a:t>
            </a:r>
            <a:r>
              <a:rPr lang="fa-IR" sz="2400" dirty="0"/>
              <a:t> </a:t>
            </a:r>
            <a:r>
              <a:rPr lang="fa-IR" sz="2400" dirty="0" err="1"/>
              <a:t>کرونا</a:t>
            </a:r>
            <a:r>
              <a:rPr lang="fa-IR" sz="2400" dirty="0"/>
              <a:t> - جهان</a:t>
            </a:r>
            <a:endParaRPr lang="en-US" sz="2400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582664692"/>
              </p:ext>
            </p:extLst>
          </p:nvPr>
        </p:nvGraphicFramePr>
        <p:xfrm>
          <a:off x="2032000" y="839972"/>
          <a:ext cx="8128000" cy="5362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16740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F49C31-3C85-3512-0311-C559501E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400" dirty="0" err="1"/>
              <a:t>مهم‌ترین</a:t>
            </a:r>
            <a:r>
              <a:rPr lang="fa-IR" sz="2400" dirty="0"/>
              <a:t>  و </a:t>
            </a:r>
            <a:r>
              <a:rPr lang="fa-IR" sz="2400" dirty="0" err="1"/>
              <a:t>کاربردی‌ترین</a:t>
            </a:r>
            <a:r>
              <a:rPr lang="fa-IR" sz="2400" dirty="0"/>
              <a:t> </a:t>
            </a:r>
            <a:r>
              <a:rPr lang="fa-IR" sz="2400" dirty="0" err="1"/>
              <a:t>برنامه‌های</a:t>
            </a:r>
            <a:r>
              <a:rPr lang="fa-IR" sz="2400" dirty="0"/>
              <a:t> آموزشی کشورهای بررسی شده در مواجهه با </a:t>
            </a:r>
            <a:r>
              <a:rPr lang="fa-IR" sz="2400" dirty="0" err="1"/>
              <a:t>کرونا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4E49AE-FB5D-160B-8E37-A9F925320A39}"/>
              </a:ext>
            </a:extLst>
          </p:cNvPr>
          <p:cNvGrpSpPr/>
          <p:nvPr/>
        </p:nvGrpSpPr>
        <p:grpSpPr>
          <a:xfrm>
            <a:off x="1547406" y="2526838"/>
            <a:ext cx="4803163" cy="3454758"/>
            <a:chOff x="1081404" y="1328130"/>
            <a:chExt cx="3671848" cy="1764525"/>
          </a:xfrm>
        </p:grpSpPr>
        <p:sp>
          <p:nvSpPr>
            <p:cNvPr id="11" name="Google Shape;3650;p40">
              <a:extLst>
                <a:ext uri="{FF2B5EF4-FFF2-40B4-BE49-F238E27FC236}">
                  <a16:creationId xmlns:a16="http://schemas.microsoft.com/office/drawing/2014/main" id="{FF3D803A-B4DB-4741-F653-5C980B7513E3}"/>
                </a:ext>
              </a:extLst>
            </p:cNvPr>
            <p:cNvSpPr/>
            <p:nvPr/>
          </p:nvSpPr>
          <p:spPr>
            <a:xfrm>
              <a:off x="1081404" y="1328130"/>
              <a:ext cx="3671848" cy="1764525"/>
            </a:xfrm>
            <a:custGeom>
              <a:avLst/>
              <a:gdLst/>
              <a:ahLst/>
              <a:cxnLst/>
              <a:rect l="l" t="t" r="r" b="b"/>
              <a:pathLst>
                <a:path w="47546" h="29146" extrusionOk="0">
                  <a:moveTo>
                    <a:pt x="29394" y="0"/>
                  </a:moveTo>
                  <a:cubicBezTo>
                    <a:pt x="23132" y="0"/>
                    <a:pt x="17800" y="2743"/>
                    <a:pt x="17800" y="2743"/>
                  </a:cubicBezTo>
                  <a:cubicBezTo>
                    <a:pt x="17800" y="2743"/>
                    <a:pt x="7490" y="2898"/>
                    <a:pt x="3727" y="9506"/>
                  </a:cubicBezTo>
                  <a:cubicBezTo>
                    <a:pt x="0" y="16114"/>
                    <a:pt x="2632" y="26758"/>
                    <a:pt x="10764" y="28841"/>
                  </a:cubicBezTo>
                  <a:cubicBezTo>
                    <a:pt x="11584" y="29052"/>
                    <a:pt x="12367" y="29146"/>
                    <a:pt x="13122" y="29146"/>
                  </a:cubicBezTo>
                  <a:cubicBezTo>
                    <a:pt x="19163" y="29146"/>
                    <a:pt x="23434" y="23158"/>
                    <a:pt x="31137" y="23158"/>
                  </a:cubicBezTo>
                  <a:cubicBezTo>
                    <a:pt x="31999" y="23158"/>
                    <a:pt x="32905" y="23233"/>
                    <a:pt x="33862" y="23400"/>
                  </a:cubicBezTo>
                  <a:cubicBezTo>
                    <a:pt x="34422" y="23499"/>
                    <a:pt x="34963" y="23546"/>
                    <a:pt x="35483" y="23546"/>
                  </a:cubicBezTo>
                  <a:cubicBezTo>
                    <a:pt x="44759" y="23546"/>
                    <a:pt x="47545" y="8548"/>
                    <a:pt x="38898" y="2719"/>
                  </a:cubicBezTo>
                  <a:cubicBezTo>
                    <a:pt x="35862" y="681"/>
                    <a:pt x="32513" y="0"/>
                    <a:pt x="29394" y="0"/>
                  </a:cubicBezTo>
                  <a:close/>
                </a:path>
              </a:pathLst>
            </a:custGeom>
            <a:solidFill>
              <a:srgbClr val="1C1C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12" name="Google Shape;3653;p40">
              <a:extLst>
                <a:ext uri="{FF2B5EF4-FFF2-40B4-BE49-F238E27FC236}">
                  <a16:creationId xmlns:a16="http://schemas.microsoft.com/office/drawing/2014/main" id="{AE0A146F-6A08-72B7-A456-ABDB4A8620D4}"/>
                </a:ext>
              </a:extLst>
            </p:cNvPr>
            <p:cNvSpPr/>
            <p:nvPr/>
          </p:nvSpPr>
          <p:spPr>
            <a:xfrm flipH="1">
              <a:off x="1316176" y="1528494"/>
              <a:ext cx="3024655" cy="1285696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bg1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  <a:cs typeface="B Nazanin" panose="00000400000000000000" pitchFamily="2" charset="-78"/>
              </a:endParaRPr>
            </a:p>
          </p:txBody>
        </p:sp>
        <p:grpSp>
          <p:nvGrpSpPr>
            <p:cNvPr id="13" name="Google Shape;3741;p40">
              <a:extLst>
                <a:ext uri="{FF2B5EF4-FFF2-40B4-BE49-F238E27FC236}">
                  <a16:creationId xmlns:a16="http://schemas.microsoft.com/office/drawing/2014/main" id="{468E9BD2-5911-6CFD-021C-EEFE45F1D5E8}"/>
                </a:ext>
              </a:extLst>
            </p:cNvPr>
            <p:cNvGrpSpPr/>
            <p:nvPr/>
          </p:nvGrpSpPr>
          <p:grpSpPr>
            <a:xfrm flipH="1">
              <a:off x="1329061" y="1518929"/>
              <a:ext cx="3024654" cy="1251877"/>
              <a:chOff x="4589109" y="1697526"/>
              <a:chExt cx="1031753" cy="656637"/>
            </a:xfrm>
          </p:grpSpPr>
          <p:sp>
            <p:nvSpPr>
              <p:cNvPr id="14" name="Google Shape;3742;p40">
                <a:extLst>
                  <a:ext uri="{FF2B5EF4-FFF2-40B4-BE49-F238E27FC236}">
                    <a16:creationId xmlns:a16="http://schemas.microsoft.com/office/drawing/2014/main" id="{A078391B-CF6C-58FF-1EF0-0A6B6AE10E18}"/>
                  </a:ext>
                </a:extLst>
              </p:cNvPr>
              <p:cNvSpPr txBox="1"/>
              <p:nvPr/>
            </p:nvSpPr>
            <p:spPr>
              <a:xfrm>
                <a:off x="4589109" y="1697526"/>
                <a:ext cx="1031753" cy="22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algn="ctr" rtl="1"/>
                <a:r>
                  <a:rPr lang="fa-IR" sz="2800" b="1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آمریکا</a:t>
                </a:r>
                <a:endParaRPr lang="en-US" sz="2800" b="1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endParaRPr>
              </a:p>
            </p:txBody>
          </p:sp>
          <p:sp>
            <p:nvSpPr>
              <p:cNvPr id="15" name="Google Shape;3743;p40">
                <a:extLst>
                  <a:ext uri="{FF2B5EF4-FFF2-40B4-BE49-F238E27FC236}">
                    <a16:creationId xmlns:a16="http://schemas.microsoft.com/office/drawing/2014/main" id="{FD433A41-16E7-D3CE-B535-981FB00BE503}"/>
                  </a:ext>
                </a:extLst>
              </p:cNvPr>
              <p:cNvSpPr txBox="1"/>
              <p:nvPr/>
            </p:nvSpPr>
            <p:spPr>
              <a:xfrm>
                <a:off x="4597250" y="1943075"/>
                <a:ext cx="1018299" cy="411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171450" lvl="0" indent="-171450" algn="ctr" rtl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a-IR" sz="2400" dirty="0" err="1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کمک‌های</a:t>
                </a:r>
                <a:r>
                  <a:rPr lang="fa-IR" sz="24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 مالی به موسسات آموزشی</a:t>
                </a:r>
              </a:p>
              <a:p>
                <a:pPr marL="171450" lvl="0" indent="-171450" algn="ctr" rtl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a-IR" sz="24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افزایش پهنای باند</a:t>
                </a:r>
              </a:p>
              <a:p>
                <a:pPr marL="171450" lvl="0" indent="-171450" algn="ctr" rtl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a-IR" sz="24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پشتیبانی فردی </a:t>
                </a:r>
                <a:r>
                  <a:rPr lang="fa-IR" sz="2400" dirty="0" err="1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دانش‌آموزان</a:t>
                </a:r>
                <a:endParaRPr lang="fa-IR" sz="24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endParaRPr>
              </a:p>
              <a:p>
                <a:pPr marL="171450" lvl="0" indent="-171450" algn="ctr" rtl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a-IR" sz="24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افزایش آگاهی والدین</a:t>
                </a:r>
              </a:p>
            </p:txBody>
          </p:sp>
        </p:grpSp>
      </p:grpSp>
      <p:pic>
        <p:nvPicPr>
          <p:cNvPr id="24" name="pag8" descr="pag8">
            <a:hlinkClick r:id="" action="ppaction://media"/>
            <a:extLst>
              <a:ext uri="{FF2B5EF4-FFF2-40B4-BE49-F238E27FC236}">
                <a16:creationId xmlns:a16="http://schemas.microsoft.com/office/drawing/2014/main" id="{01D91B86-5CD4-2F0E-B5AF-01A2EA70B2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483"/>
          <a:stretch/>
        </p:blipFill>
        <p:spPr>
          <a:xfrm>
            <a:off x="7345884" y="2507751"/>
            <a:ext cx="4712927" cy="3438525"/>
          </a:xfrm>
          <a:prstGeom prst="rect">
            <a:avLst/>
          </a:prstGeom>
        </p:spPr>
      </p:pic>
      <p:sp>
        <p:nvSpPr>
          <p:cNvPr id="26" name="Google Shape;351;p18">
            <a:extLst>
              <a:ext uri="{FF2B5EF4-FFF2-40B4-BE49-F238E27FC236}">
                <a16:creationId xmlns:a16="http://schemas.microsoft.com/office/drawing/2014/main" id="{DABFFA04-EDC7-E697-B545-B46212258A59}"/>
              </a:ext>
            </a:extLst>
          </p:cNvPr>
          <p:cNvSpPr/>
          <p:nvPr/>
        </p:nvSpPr>
        <p:spPr>
          <a:xfrm>
            <a:off x="8460296" y="876404"/>
            <a:ext cx="1097280" cy="1097280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1"/>
                </a:moveTo>
                <a:cubicBezTo>
                  <a:pt x="3239" y="1"/>
                  <a:pt x="1" y="3239"/>
                  <a:pt x="1" y="7228"/>
                </a:cubicBezTo>
                <a:cubicBezTo>
                  <a:pt x="1" y="11228"/>
                  <a:pt x="3239" y="14467"/>
                  <a:pt x="7228" y="14467"/>
                </a:cubicBezTo>
                <a:cubicBezTo>
                  <a:pt x="11228" y="14467"/>
                  <a:pt x="14467" y="11228"/>
                  <a:pt x="14467" y="7228"/>
                </a:cubicBezTo>
                <a:cubicBezTo>
                  <a:pt x="14467" y="3239"/>
                  <a:pt x="11228" y="1"/>
                  <a:pt x="7228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ADA3956-82CC-7271-A9CA-D34BFC8E28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296" y="872372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2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F49C31-3C85-3512-0311-C559501E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400" dirty="0" err="1"/>
              <a:t>مهم‌ترین</a:t>
            </a:r>
            <a:r>
              <a:rPr lang="fa-IR" sz="2400" dirty="0"/>
              <a:t>  و </a:t>
            </a:r>
            <a:r>
              <a:rPr lang="fa-IR" sz="2400" dirty="0" err="1"/>
              <a:t>کاربردی‌ترین</a:t>
            </a:r>
            <a:r>
              <a:rPr lang="fa-IR" sz="2400" dirty="0"/>
              <a:t> </a:t>
            </a:r>
            <a:r>
              <a:rPr lang="fa-IR" sz="2400" dirty="0" err="1"/>
              <a:t>برنامه‌های</a:t>
            </a:r>
            <a:r>
              <a:rPr lang="fa-IR" sz="2400" dirty="0"/>
              <a:t> آموزشی کشورهای بررسی شده در مواجهه با </a:t>
            </a:r>
            <a:r>
              <a:rPr lang="fa-IR" sz="2400" dirty="0" err="1"/>
              <a:t>کرونا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4E49AE-FB5D-160B-8E37-A9F925320A39}"/>
              </a:ext>
            </a:extLst>
          </p:cNvPr>
          <p:cNvGrpSpPr/>
          <p:nvPr/>
        </p:nvGrpSpPr>
        <p:grpSpPr>
          <a:xfrm>
            <a:off x="1547406" y="2526838"/>
            <a:ext cx="4803163" cy="3454758"/>
            <a:chOff x="1081404" y="1328130"/>
            <a:chExt cx="3671848" cy="1764525"/>
          </a:xfrm>
        </p:grpSpPr>
        <p:sp>
          <p:nvSpPr>
            <p:cNvPr id="11" name="Google Shape;3650;p40">
              <a:extLst>
                <a:ext uri="{FF2B5EF4-FFF2-40B4-BE49-F238E27FC236}">
                  <a16:creationId xmlns:a16="http://schemas.microsoft.com/office/drawing/2014/main" id="{FF3D803A-B4DB-4741-F653-5C980B7513E3}"/>
                </a:ext>
              </a:extLst>
            </p:cNvPr>
            <p:cNvSpPr/>
            <p:nvPr/>
          </p:nvSpPr>
          <p:spPr>
            <a:xfrm>
              <a:off x="1081404" y="1328130"/>
              <a:ext cx="3671848" cy="1764525"/>
            </a:xfrm>
            <a:custGeom>
              <a:avLst/>
              <a:gdLst/>
              <a:ahLst/>
              <a:cxnLst/>
              <a:rect l="l" t="t" r="r" b="b"/>
              <a:pathLst>
                <a:path w="47546" h="29146" extrusionOk="0">
                  <a:moveTo>
                    <a:pt x="29394" y="0"/>
                  </a:moveTo>
                  <a:cubicBezTo>
                    <a:pt x="23132" y="0"/>
                    <a:pt x="17800" y="2743"/>
                    <a:pt x="17800" y="2743"/>
                  </a:cubicBezTo>
                  <a:cubicBezTo>
                    <a:pt x="17800" y="2743"/>
                    <a:pt x="7490" y="2898"/>
                    <a:pt x="3727" y="9506"/>
                  </a:cubicBezTo>
                  <a:cubicBezTo>
                    <a:pt x="0" y="16114"/>
                    <a:pt x="2632" y="26758"/>
                    <a:pt x="10764" y="28841"/>
                  </a:cubicBezTo>
                  <a:cubicBezTo>
                    <a:pt x="11584" y="29052"/>
                    <a:pt x="12367" y="29146"/>
                    <a:pt x="13122" y="29146"/>
                  </a:cubicBezTo>
                  <a:cubicBezTo>
                    <a:pt x="19163" y="29146"/>
                    <a:pt x="23434" y="23158"/>
                    <a:pt x="31137" y="23158"/>
                  </a:cubicBezTo>
                  <a:cubicBezTo>
                    <a:pt x="31999" y="23158"/>
                    <a:pt x="32905" y="23233"/>
                    <a:pt x="33862" y="23400"/>
                  </a:cubicBezTo>
                  <a:cubicBezTo>
                    <a:pt x="34422" y="23499"/>
                    <a:pt x="34963" y="23546"/>
                    <a:pt x="35483" y="23546"/>
                  </a:cubicBezTo>
                  <a:cubicBezTo>
                    <a:pt x="44759" y="23546"/>
                    <a:pt x="47545" y="8548"/>
                    <a:pt x="38898" y="2719"/>
                  </a:cubicBezTo>
                  <a:cubicBezTo>
                    <a:pt x="35862" y="681"/>
                    <a:pt x="32513" y="0"/>
                    <a:pt x="29394" y="0"/>
                  </a:cubicBezTo>
                  <a:close/>
                </a:path>
              </a:pathLst>
            </a:custGeom>
            <a:solidFill>
              <a:srgbClr val="1C1C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12" name="Google Shape;3653;p40">
              <a:extLst>
                <a:ext uri="{FF2B5EF4-FFF2-40B4-BE49-F238E27FC236}">
                  <a16:creationId xmlns:a16="http://schemas.microsoft.com/office/drawing/2014/main" id="{AE0A146F-6A08-72B7-A456-ABDB4A8620D4}"/>
                </a:ext>
              </a:extLst>
            </p:cNvPr>
            <p:cNvSpPr/>
            <p:nvPr/>
          </p:nvSpPr>
          <p:spPr>
            <a:xfrm flipH="1">
              <a:off x="1316176" y="1528494"/>
              <a:ext cx="3024655" cy="1285696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bg1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  <a:cs typeface="B Nazanin" panose="00000400000000000000" pitchFamily="2" charset="-78"/>
              </a:endParaRPr>
            </a:p>
          </p:txBody>
        </p:sp>
        <p:grpSp>
          <p:nvGrpSpPr>
            <p:cNvPr id="13" name="Google Shape;3741;p40">
              <a:extLst>
                <a:ext uri="{FF2B5EF4-FFF2-40B4-BE49-F238E27FC236}">
                  <a16:creationId xmlns:a16="http://schemas.microsoft.com/office/drawing/2014/main" id="{468E9BD2-5911-6CFD-021C-EEFE45F1D5E8}"/>
                </a:ext>
              </a:extLst>
            </p:cNvPr>
            <p:cNvGrpSpPr/>
            <p:nvPr/>
          </p:nvGrpSpPr>
          <p:grpSpPr>
            <a:xfrm flipH="1">
              <a:off x="1329061" y="1518929"/>
              <a:ext cx="3024654" cy="1251877"/>
              <a:chOff x="4589109" y="1697526"/>
              <a:chExt cx="1031753" cy="656637"/>
            </a:xfrm>
          </p:grpSpPr>
          <p:sp>
            <p:nvSpPr>
              <p:cNvPr id="14" name="Google Shape;3742;p40">
                <a:extLst>
                  <a:ext uri="{FF2B5EF4-FFF2-40B4-BE49-F238E27FC236}">
                    <a16:creationId xmlns:a16="http://schemas.microsoft.com/office/drawing/2014/main" id="{A078391B-CF6C-58FF-1EF0-0A6B6AE10E18}"/>
                  </a:ext>
                </a:extLst>
              </p:cNvPr>
              <p:cNvSpPr txBox="1"/>
              <p:nvPr/>
            </p:nvSpPr>
            <p:spPr>
              <a:xfrm>
                <a:off x="4589109" y="1697526"/>
                <a:ext cx="1031753" cy="22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algn="ctr" rtl="1"/>
                <a:r>
                  <a:rPr lang="fa-IR" sz="2800" b="1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ترکیه</a:t>
                </a:r>
                <a:endParaRPr lang="en-US" sz="2800" b="1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endParaRPr>
              </a:p>
            </p:txBody>
          </p:sp>
          <p:sp>
            <p:nvSpPr>
              <p:cNvPr id="15" name="Google Shape;3743;p40">
                <a:extLst>
                  <a:ext uri="{FF2B5EF4-FFF2-40B4-BE49-F238E27FC236}">
                    <a16:creationId xmlns:a16="http://schemas.microsoft.com/office/drawing/2014/main" id="{FD433A41-16E7-D3CE-B535-981FB00BE503}"/>
                  </a:ext>
                </a:extLst>
              </p:cNvPr>
              <p:cNvSpPr txBox="1"/>
              <p:nvPr/>
            </p:nvSpPr>
            <p:spPr>
              <a:xfrm>
                <a:off x="4597250" y="1943075"/>
                <a:ext cx="1018299" cy="411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171450" lvl="0" indent="-171450" algn="ctr" rtl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a-IR" sz="24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آموزش تلویزیونی و </a:t>
                </a:r>
                <a:r>
                  <a:rPr lang="fa-IR" sz="2400" dirty="0" err="1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پورتال</a:t>
                </a:r>
                <a:r>
                  <a:rPr lang="fa-IR" sz="24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EBA</a:t>
                </a:r>
              </a:p>
              <a:p>
                <a:pPr marL="171450" lvl="0" indent="-171450" algn="ctr" rtl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a-IR" sz="24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برگزاری تورهای مجازی</a:t>
                </a:r>
              </a:p>
              <a:p>
                <a:pPr marL="171450" lvl="0" indent="-171450" algn="ctr" rtl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a-IR" sz="2400" dirty="0" err="1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جمع‌آوری</a:t>
                </a:r>
                <a:r>
                  <a:rPr lang="fa-IR" sz="24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، انتشار و بهبود استفاده از اطلاعات </a:t>
                </a:r>
                <a:r>
                  <a:rPr lang="fa-IR" sz="2400" dirty="0" err="1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دانش‌آموزان</a:t>
                </a:r>
                <a:r>
                  <a:rPr lang="fa-IR" sz="24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 در جهت اهداف آموزشی</a:t>
                </a:r>
              </a:p>
              <a:p>
                <a:pPr marL="171450" lvl="0" indent="-171450" algn="ctr" rtl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fa-IR" sz="24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endParaRPr>
              </a:p>
            </p:txBody>
          </p:sp>
        </p:grpSp>
      </p:grpSp>
      <p:pic>
        <p:nvPicPr>
          <p:cNvPr id="6" name="pag6" descr="pag6">
            <a:hlinkClick r:id="" action="ppaction://media"/>
            <a:extLst>
              <a:ext uri="{FF2B5EF4-FFF2-40B4-BE49-F238E27FC236}">
                <a16:creationId xmlns:a16="http://schemas.microsoft.com/office/drawing/2014/main" id="{4149D03E-0250-F281-2B2C-FCE0E8BD42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479" t="11688" r="12325" b="10896"/>
          <a:stretch/>
        </p:blipFill>
        <p:spPr>
          <a:xfrm>
            <a:off x="6305856" y="2759811"/>
            <a:ext cx="5952053" cy="3356845"/>
          </a:xfrm>
          <a:prstGeom prst="rect">
            <a:avLst/>
          </a:prstGeom>
        </p:spPr>
      </p:pic>
      <p:sp>
        <p:nvSpPr>
          <p:cNvPr id="8" name="Google Shape;351;p18">
            <a:extLst>
              <a:ext uri="{FF2B5EF4-FFF2-40B4-BE49-F238E27FC236}">
                <a16:creationId xmlns:a16="http://schemas.microsoft.com/office/drawing/2014/main" id="{74C1103F-F97C-2D7B-D5E1-D3108F8FEE1B}"/>
              </a:ext>
            </a:extLst>
          </p:cNvPr>
          <p:cNvSpPr/>
          <p:nvPr/>
        </p:nvSpPr>
        <p:spPr>
          <a:xfrm>
            <a:off x="8460296" y="876404"/>
            <a:ext cx="1097280" cy="1097280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1"/>
                </a:moveTo>
                <a:cubicBezTo>
                  <a:pt x="3239" y="1"/>
                  <a:pt x="1" y="3239"/>
                  <a:pt x="1" y="7228"/>
                </a:cubicBezTo>
                <a:cubicBezTo>
                  <a:pt x="1" y="11228"/>
                  <a:pt x="3239" y="14467"/>
                  <a:pt x="7228" y="14467"/>
                </a:cubicBezTo>
                <a:cubicBezTo>
                  <a:pt x="11228" y="14467"/>
                  <a:pt x="14467" y="11228"/>
                  <a:pt x="14467" y="7228"/>
                </a:cubicBezTo>
                <a:cubicBezTo>
                  <a:pt x="14467" y="3239"/>
                  <a:pt x="11228" y="1"/>
                  <a:pt x="7228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9" name="Google Shape;351;p18">
            <a:extLst>
              <a:ext uri="{FF2B5EF4-FFF2-40B4-BE49-F238E27FC236}">
                <a16:creationId xmlns:a16="http://schemas.microsoft.com/office/drawing/2014/main" id="{BB81C960-7D78-8C6F-6F61-1F160372475B}"/>
              </a:ext>
            </a:extLst>
          </p:cNvPr>
          <p:cNvSpPr/>
          <p:nvPr/>
        </p:nvSpPr>
        <p:spPr>
          <a:xfrm>
            <a:off x="5759878" y="876404"/>
            <a:ext cx="1097280" cy="1097280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1"/>
                </a:moveTo>
                <a:cubicBezTo>
                  <a:pt x="3239" y="1"/>
                  <a:pt x="1" y="3239"/>
                  <a:pt x="1" y="7228"/>
                </a:cubicBezTo>
                <a:cubicBezTo>
                  <a:pt x="1" y="11228"/>
                  <a:pt x="3239" y="14467"/>
                  <a:pt x="7228" y="14467"/>
                </a:cubicBezTo>
                <a:cubicBezTo>
                  <a:pt x="11228" y="14467"/>
                  <a:pt x="14467" y="11228"/>
                  <a:pt x="14467" y="7228"/>
                </a:cubicBezTo>
                <a:cubicBezTo>
                  <a:pt x="14467" y="3239"/>
                  <a:pt x="11228" y="1"/>
                  <a:pt x="7228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6C92A9-36B5-C6B6-0201-3EF60C9C9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296" y="872372"/>
            <a:ext cx="1097280" cy="10972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EAFF41A-924B-4CD0-5343-F4242FDD9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242" y="871555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1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g10" descr="pag10">
            <a:hlinkClick r:id="" action="ppaction://media"/>
            <a:extLst>
              <a:ext uri="{FF2B5EF4-FFF2-40B4-BE49-F238E27FC236}">
                <a16:creationId xmlns:a16="http://schemas.microsoft.com/office/drawing/2014/main" id="{E718C1BB-3E22-6515-4A0E-3034EBF6C4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5668" t="9256" r="-1" b="7142"/>
          <a:stretch/>
        </p:blipFill>
        <p:spPr>
          <a:xfrm>
            <a:off x="6550362" y="1973684"/>
            <a:ext cx="6733261" cy="4259744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EF49C31-3C85-3512-0311-C559501E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400" dirty="0" err="1"/>
              <a:t>مهم‌ترین</a:t>
            </a:r>
            <a:r>
              <a:rPr lang="fa-IR" sz="2400" dirty="0"/>
              <a:t>  و </a:t>
            </a:r>
            <a:r>
              <a:rPr lang="fa-IR" sz="2400" dirty="0" err="1"/>
              <a:t>کاربردی‌ترین</a:t>
            </a:r>
            <a:r>
              <a:rPr lang="fa-IR" sz="2400" dirty="0"/>
              <a:t> </a:t>
            </a:r>
            <a:r>
              <a:rPr lang="fa-IR" sz="2400" dirty="0" err="1"/>
              <a:t>برنامه‌های</a:t>
            </a:r>
            <a:r>
              <a:rPr lang="fa-IR" sz="2400" dirty="0"/>
              <a:t> آموزشی کشورهای بررسی شده در مواجهه با </a:t>
            </a:r>
            <a:r>
              <a:rPr lang="fa-IR" sz="2400" dirty="0" err="1"/>
              <a:t>کرونا</a:t>
            </a:r>
            <a:endParaRPr lang="en-US" sz="2400" dirty="0"/>
          </a:p>
        </p:txBody>
      </p:sp>
      <p:sp>
        <p:nvSpPr>
          <p:cNvPr id="7" name="Google Shape;351;p18">
            <a:extLst>
              <a:ext uri="{FF2B5EF4-FFF2-40B4-BE49-F238E27FC236}">
                <a16:creationId xmlns:a16="http://schemas.microsoft.com/office/drawing/2014/main" id="{EF932108-2E78-D133-0EF7-977AEAAC3565}"/>
              </a:ext>
            </a:extLst>
          </p:cNvPr>
          <p:cNvSpPr/>
          <p:nvPr/>
        </p:nvSpPr>
        <p:spPr>
          <a:xfrm>
            <a:off x="8460296" y="876404"/>
            <a:ext cx="1097280" cy="1097280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1"/>
                </a:moveTo>
                <a:cubicBezTo>
                  <a:pt x="3239" y="1"/>
                  <a:pt x="1" y="3239"/>
                  <a:pt x="1" y="7228"/>
                </a:cubicBezTo>
                <a:cubicBezTo>
                  <a:pt x="1" y="11228"/>
                  <a:pt x="3239" y="14467"/>
                  <a:pt x="7228" y="14467"/>
                </a:cubicBezTo>
                <a:cubicBezTo>
                  <a:pt x="11228" y="14467"/>
                  <a:pt x="14467" y="11228"/>
                  <a:pt x="14467" y="7228"/>
                </a:cubicBezTo>
                <a:cubicBezTo>
                  <a:pt x="14467" y="3239"/>
                  <a:pt x="11228" y="1"/>
                  <a:pt x="7228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4E49AE-FB5D-160B-8E37-A9F925320A39}"/>
              </a:ext>
            </a:extLst>
          </p:cNvPr>
          <p:cNvGrpSpPr/>
          <p:nvPr/>
        </p:nvGrpSpPr>
        <p:grpSpPr>
          <a:xfrm>
            <a:off x="1547406" y="2526838"/>
            <a:ext cx="4803163" cy="3454758"/>
            <a:chOff x="1081404" y="1328130"/>
            <a:chExt cx="3671848" cy="1764525"/>
          </a:xfrm>
        </p:grpSpPr>
        <p:sp>
          <p:nvSpPr>
            <p:cNvPr id="11" name="Google Shape;3650;p40">
              <a:extLst>
                <a:ext uri="{FF2B5EF4-FFF2-40B4-BE49-F238E27FC236}">
                  <a16:creationId xmlns:a16="http://schemas.microsoft.com/office/drawing/2014/main" id="{FF3D803A-B4DB-4741-F653-5C980B7513E3}"/>
                </a:ext>
              </a:extLst>
            </p:cNvPr>
            <p:cNvSpPr/>
            <p:nvPr/>
          </p:nvSpPr>
          <p:spPr>
            <a:xfrm>
              <a:off x="1081404" y="1328130"/>
              <a:ext cx="3671848" cy="1764525"/>
            </a:xfrm>
            <a:custGeom>
              <a:avLst/>
              <a:gdLst/>
              <a:ahLst/>
              <a:cxnLst/>
              <a:rect l="l" t="t" r="r" b="b"/>
              <a:pathLst>
                <a:path w="47546" h="29146" extrusionOk="0">
                  <a:moveTo>
                    <a:pt x="29394" y="0"/>
                  </a:moveTo>
                  <a:cubicBezTo>
                    <a:pt x="23132" y="0"/>
                    <a:pt x="17800" y="2743"/>
                    <a:pt x="17800" y="2743"/>
                  </a:cubicBezTo>
                  <a:cubicBezTo>
                    <a:pt x="17800" y="2743"/>
                    <a:pt x="7490" y="2898"/>
                    <a:pt x="3727" y="9506"/>
                  </a:cubicBezTo>
                  <a:cubicBezTo>
                    <a:pt x="0" y="16114"/>
                    <a:pt x="2632" y="26758"/>
                    <a:pt x="10764" y="28841"/>
                  </a:cubicBezTo>
                  <a:cubicBezTo>
                    <a:pt x="11584" y="29052"/>
                    <a:pt x="12367" y="29146"/>
                    <a:pt x="13122" y="29146"/>
                  </a:cubicBezTo>
                  <a:cubicBezTo>
                    <a:pt x="19163" y="29146"/>
                    <a:pt x="23434" y="23158"/>
                    <a:pt x="31137" y="23158"/>
                  </a:cubicBezTo>
                  <a:cubicBezTo>
                    <a:pt x="31999" y="23158"/>
                    <a:pt x="32905" y="23233"/>
                    <a:pt x="33862" y="23400"/>
                  </a:cubicBezTo>
                  <a:cubicBezTo>
                    <a:pt x="34422" y="23499"/>
                    <a:pt x="34963" y="23546"/>
                    <a:pt x="35483" y="23546"/>
                  </a:cubicBezTo>
                  <a:cubicBezTo>
                    <a:pt x="44759" y="23546"/>
                    <a:pt x="47545" y="8548"/>
                    <a:pt x="38898" y="2719"/>
                  </a:cubicBezTo>
                  <a:cubicBezTo>
                    <a:pt x="35862" y="681"/>
                    <a:pt x="32513" y="0"/>
                    <a:pt x="29394" y="0"/>
                  </a:cubicBezTo>
                  <a:close/>
                </a:path>
              </a:pathLst>
            </a:custGeom>
            <a:solidFill>
              <a:srgbClr val="1C1C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12" name="Google Shape;3653;p40">
              <a:extLst>
                <a:ext uri="{FF2B5EF4-FFF2-40B4-BE49-F238E27FC236}">
                  <a16:creationId xmlns:a16="http://schemas.microsoft.com/office/drawing/2014/main" id="{AE0A146F-6A08-72B7-A456-ABDB4A8620D4}"/>
                </a:ext>
              </a:extLst>
            </p:cNvPr>
            <p:cNvSpPr/>
            <p:nvPr/>
          </p:nvSpPr>
          <p:spPr>
            <a:xfrm flipH="1">
              <a:off x="1316176" y="1528494"/>
              <a:ext cx="3024655" cy="1285696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bg1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  <a:cs typeface="B Nazanin" panose="00000400000000000000" pitchFamily="2" charset="-78"/>
              </a:endParaRPr>
            </a:p>
          </p:txBody>
        </p:sp>
        <p:grpSp>
          <p:nvGrpSpPr>
            <p:cNvPr id="13" name="Google Shape;3741;p40">
              <a:extLst>
                <a:ext uri="{FF2B5EF4-FFF2-40B4-BE49-F238E27FC236}">
                  <a16:creationId xmlns:a16="http://schemas.microsoft.com/office/drawing/2014/main" id="{468E9BD2-5911-6CFD-021C-EEFE45F1D5E8}"/>
                </a:ext>
              </a:extLst>
            </p:cNvPr>
            <p:cNvGrpSpPr/>
            <p:nvPr/>
          </p:nvGrpSpPr>
          <p:grpSpPr>
            <a:xfrm flipH="1">
              <a:off x="1329061" y="1518929"/>
              <a:ext cx="3024654" cy="1251877"/>
              <a:chOff x="4589109" y="1697526"/>
              <a:chExt cx="1031753" cy="656637"/>
            </a:xfrm>
          </p:grpSpPr>
          <p:sp>
            <p:nvSpPr>
              <p:cNvPr id="14" name="Google Shape;3742;p40">
                <a:extLst>
                  <a:ext uri="{FF2B5EF4-FFF2-40B4-BE49-F238E27FC236}">
                    <a16:creationId xmlns:a16="http://schemas.microsoft.com/office/drawing/2014/main" id="{A078391B-CF6C-58FF-1EF0-0A6B6AE10E18}"/>
                  </a:ext>
                </a:extLst>
              </p:cNvPr>
              <p:cNvSpPr txBox="1"/>
              <p:nvPr/>
            </p:nvSpPr>
            <p:spPr>
              <a:xfrm>
                <a:off x="4589109" y="1697526"/>
                <a:ext cx="1031753" cy="2237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algn="ctr" rtl="1"/>
                <a:r>
                  <a:rPr lang="fa-IR" sz="2800" b="1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سنگاپور</a:t>
                </a:r>
                <a:endParaRPr lang="en-US" sz="2800" b="1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endParaRPr>
              </a:p>
            </p:txBody>
          </p:sp>
          <p:sp>
            <p:nvSpPr>
              <p:cNvPr id="15" name="Google Shape;3743;p40">
                <a:extLst>
                  <a:ext uri="{FF2B5EF4-FFF2-40B4-BE49-F238E27FC236}">
                    <a16:creationId xmlns:a16="http://schemas.microsoft.com/office/drawing/2014/main" id="{FD433A41-16E7-D3CE-B535-981FB00BE503}"/>
                  </a:ext>
                </a:extLst>
              </p:cNvPr>
              <p:cNvSpPr txBox="1"/>
              <p:nvPr/>
            </p:nvSpPr>
            <p:spPr>
              <a:xfrm>
                <a:off x="4597250" y="1943075"/>
                <a:ext cx="1018299" cy="4110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171450" lvl="0" indent="-171450" algn="ctr" rtl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a-IR" sz="24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آموزش ترکیبی</a:t>
                </a:r>
              </a:p>
              <a:p>
                <a:pPr marL="171450" lvl="0" indent="-171450" algn="ctr" rtl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a-IR" sz="24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همکاری دولت با بخش خصوصی</a:t>
                </a:r>
              </a:p>
              <a:p>
                <a:pPr marL="171450" lvl="0" indent="-171450" algn="ctr" rtl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a-IR" sz="24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سعی در جهت پر کردن شکاف</a:t>
                </a:r>
              </a:p>
            </p:txBody>
          </p:sp>
        </p:grpSp>
      </p:grpSp>
      <p:sp>
        <p:nvSpPr>
          <p:cNvPr id="18" name="Google Shape;351;p18">
            <a:extLst>
              <a:ext uri="{FF2B5EF4-FFF2-40B4-BE49-F238E27FC236}">
                <a16:creationId xmlns:a16="http://schemas.microsoft.com/office/drawing/2014/main" id="{33A9751B-C059-F053-0BFC-FEDD7C3F8EC4}"/>
              </a:ext>
            </a:extLst>
          </p:cNvPr>
          <p:cNvSpPr/>
          <p:nvPr/>
        </p:nvSpPr>
        <p:spPr>
          <a:xfrm>
            <a:off x="5759878" y="876404"/>
            <a:ext cx="1097280" cy="1097280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1"/>
                </a:moveTo>
                <a:cubicBezTo>
                  <a:pt x="3239" y="1"/>
                  <a:pt x="1" y="3239"/>
                  <a:pt x="1" y="7228"/>
                </a:cubicBezTo>
                <a:cubicBezTo>
                  <a:pt x="1" y="11228"/>
                  <a:pt x="3239" y="14467"/>
                  <a:pt x="7228" y="14467"/>
                </a:cubicBezTo>
                <a:cubicBezTo>
                  <a:pt x="11228" y="14467"/>
                  <a:pt x="14467" y="11228"/>
                  <a:pt x="14467" y="7228"/>
                </a:cubicBezTo>
                <a:cubicBezTo>
                  <a:pt x="14467" y="3239"/>
                  <a:pt x="11228" y="1"/>
                  <a:pt x="7228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22" name="Google Shape;351;p18">
            <a:extLst>
              <a:ext uri="{FF2B5EF4-FFF2-40B4-BE49-F238E27FC236}">
                <a16:creationId xmlns:a16="http://schemas.microsoft.com/office/drawing/2014/main" id="{3A5F2536-5C31-A023-0CAA-0D323D0E3F80}"/>
              </a:ext>
            </a:extLst>
          </p:cNvPr>
          <p:cNvSpPr/>
          <p:nvPr/>
        </p:nvSpPr>
        <p:spPr>
          <a:xfrm>
            <a:off x="3059460" y="872372"/>
            <a:ext cx="1097280" cy="1097280"/>
          </a:xfrm>
          <a:custGeom>
            <a:avLst/>
            <a:gdLst/>
            <a:ahLst/>
            <a:cxnLst/>
            <a:rect l="l" t="t" r="r" b="b"/>
            <a:pathLst>
              <a:path w="14467" h="14467" extrusionOk="0">
                <a:moveTo>
                  <a:pt x="7228" y="1"/>
                </a:moveTo>
                <a:cubicBezTo>
                  <a:pt x="3239" y="1"/>
                  <a:pt x="1" y="3239"/>
                  <a:pt x="1" y="7228"/>
                </a:cubicBezTo>
                <a:cubicBezTo>
                  <a:pt x="1" y="11228"/>
                  <a:pt x="3239" y="14467"/>
                  <a:pt x="7228" y="14467"/>
                </a:cubicBezTo>
                <a:cubicBezTo>
                  <a:pt x="11228" y="14467"/>
                  <a:pt x="14467" y="11228"/>
                  <a:pt x="14467" y="7228"/>
                </a:cubicBezTo>
                <a:cubicBezTo>
                  <a:pt x="14467" y="3239"/>
                  <a:pt x="11228" y="1"/>
                  <a:pt x="7228" y="1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0B7E9A-D7F8-141E-C436-8B9058E4A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296" y="872372"/>
            <a:ext cx="1097280" cy="10972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7DC343-5D5F-8E02-4FF9-E1982A68B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460" y="871555"/>
            <a:ext cx="1097280" cy="10972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BAE43B-1E59-6C2D-8149-F1BA1CD776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3242" y="871555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1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4089A-C937-DC55-1F82-39729CA05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300"/>
              </a:spcBef>
              <a:buClr>
                <a:schemeClr val="accent3"/>
              </a:buClr>
            </a:pPr>
            <a:r>
              <a:rPr lang="fa-IR" sz="2800" dirty="0" err="1">
                <a:effectLst>
                  <a:glow rad="63500">
                    <a:schemeClr val="bg1"/>
                  </a:glow>
                </a:effectLst>
                <a:latin typeface="+mn-lt"/>
                <a:ea typeface="+mn-ea"/>
              </a:rPr>
              <a:t>جنبه‌های</a:t>
            </a:r>
            <a:r>
              <a:rPr lang="fa-IR" sz="2800" dirty="0">
                <a:effectLst>
                  <a:glow rad="63500">
                    <a:schemeClr val="bg1"/>
                  </a:glow>
                </a:effectLst>
                <a:latin typeface="+mn-lt"/>
                <a:ea typeface="+mn-ea"/>
              </a:rPr>
              <a:t> </a:t>
            </a:r>
            <a:r>
              <a:rPr lang="fa-IR" sz="2800" dirty="0" err="1">
                <a:effectLst>
                  <a:glow rad="63500">
                    <a:schemeClr val="bg1"/>
                  </a:glow>
                </a:effectLst>
                <a:latin typeface="+mn-lt"/>
                <a:ea typeface="+mn-ea"/>
              </a:rPr>
              <a:t>نوآورانه</a:t>
            </a:r>
            <a:r>
              <a:rPr lang="fa-IR" sz="2800" dirty="0">
                <a:effectLst>
                  <a:glow rad="63500">
                    <a:schemeClr val="bg1"/>
                  </a:glow>
                </a:effectLst>
                <a:latin typeface="+mn-lt"/>
                <a:ea typeface="+mn-ea"/>
              </a:rPr>
              <a:t> و </a:t>
            </a:r>
            <a:r>
              <a:rPr lang="fa-IR" sz="2800" dirty="0" err="1">
                <a:effectLst>
                  <a:glow rad="63500">
                    <a:schemeClr val="bg1"/>
                  </a:glow>
                </a:effectLst>
                <a:latin typeface="+mn-lt"/>
                <a:ea typeface="+mn-ea"/>
              </a:rPr>
              <a:t>استارت‌آپ‌ها</a:t>
            </a:r>
            <a:endParaRPr lang="en-US" sz="2800" dirty="0">
              <a:effectLst>
                <a:glow rad="63500">
                  <a:schemeClr val="bg1"/>
                </a:glow>
              </a:effectLst>
              <a:latin typeface="+mn-lt"/>
              <a:ea typeface="+mn-ea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7C69C8A-03E6-A7C1-FF71-9794E6AC677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a-IR" sz="2800" dirty="0"/>
              <a:t>4</a:t>
            </a:r>
            <a:endParaRPr lang="en-US" sz="28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6BBB86F-B6B8-0A25-5323-70A003B4C6E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a-IR" sz="1400" dirty="0"/>
              <a:t>اثر </a:t>
            </a:r>
            <a:r>
              <a:rPr lang="fa-IR" sz="1400" dirty="0" err="1"/>
              <a:t>کرونا</a:t>
            </a:r>
            <a:r>
              <a:rPr lang="fa-IR" sz="1400" dirty="0"/>
              <a:t> بر آموزش جهان و ایران در پرتو فناوری اطلاعات</a:t>
            </a:r>
            <a:endParaRPr lang="en-US" sz="14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2E4306EF-B3A1-7168-CEC5-6C0A75C9F095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fa-IR" sz="1400" dirty="0"/>
              <a:t>۳</a:t>
            </a:r>
            <a:endParaRPr lang="en-US" sz="1400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ED4AF502-88C5-BE2E-992D-7B9484488E3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 flipH="1">
            <a:off x="3298759" y="4259040"/>
            <a:ext cx="5400000" cy="365760"/>
          </a:xfrm>
        </p:spPr>
        <p:txBody>
          <a:bodyPr/>
          <a:lstStyle/>
          <a:p>
            <a:r>
              <a:rPr lang="fa-IR" sz="1400" dirty="0"/>
              <a:t>چالش‌های توسعه فناوری اطلاعات در آموزش</a:t>
            </a:r>
            <a:endParaRPr lang="en-US" sz="1400" dirty="0">
              <a:effectLst/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53867738-268A-8ADD-A60A-0F477F9B5D47}"/>
              </a:ext>
            </a:extLst>
          </p:cNvPr>
          <p:cNvSpPr txBox="1">
            <a:spLocks/>
          </p:cNvSpPr>
          <p:nvPr/>
        </p:nvSpPr>
        <p:spPr>
          <a:xfrm flipH="1">
            <a:off x="3300241" y="4668893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مطالعه میدانی: طرح ملی شهاب</a:t>
            </a:r>
            <a:endParaRPr lang="fa-IR" sz="1400">
              <a:effectLst/>
            </a:endParaRP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7637E599-8727-6585-3E72-762A1EEA9CC7}"/>
              </a:ext>
            </a:extLst>
          </p:cNvPr>
          <p:cNvSpPr txBox="1">
            <a:spLocks/>
          </p:cNvSpPr>
          <p:nvPr/>
        </p:nvSpPr>
        <p:spPr>
          <a:xfrm flipH="1">
            <a:off x="3300243" y="5077266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a-IR" sz="1400"/>
              <a:t>تحلیل</a:t>
            </a:r>
            <a:r>
              <a:rPr lang="fa-IR" sz="1400">
                <a:effectLst/>
              </a:rPr>
              <a:t> </a:t>
            </a:r>
            <a:r>
              <a:rPr lang="fa-IR" sz="1400"/>
              <a:t>گروهی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C064F80D-CE30-39B8-5A84-41DB5752FD28}"/>
              </a:ext>
            </a:extLst>
          </p:cNvPr>
          <p:cNvSpPr txBox="1">
            <a:spLocks/>
          </p:cNvSpPr>
          <p:nvPr/>
        </p:nvSpPr>
        <p:spPr>
          <a:xfrm flipH="1">
            <a:off x="3300238" y="5485625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a-IR" sz="1400"/>
              <a:t>بررسی جزئی‌تر مسائل آموزش کشور و ارائه راهکار با استفاده از فناوری اطلاعات</a:t>
            </a:r>
          </a:p>
        </p:txBody>
      </p:sp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171CF67F-C01F-7AA5-182A-6677CB979E5E}"/>
              </a:ext>
            </a:extLst>
          </p:cNvPr>
          <p:cNvSpPr txBox="1">
            <a:spLocks/>
          </p:cNvSpPr>
          <p:nvPr/>
        </p:nvSpPr>
        <p:spPr>
          <a:xfrm flipH="1">
            <a:off x="3301720" y="589547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a-IR" sz="1400"/>
              <a:t>جمع‌بندی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5AAE348-3CBE-46B1-CFF0-041B36FFEC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36255" y="4259040"/>
            <a:ext cx="365760" cy="365760"/>
          </a:xfrm>
        </p:spPr>
        <p:txBody>
          <a:bodyPr/>
          <a:lstStyle/>
          <a:p>
            <a:r>
              <a:rPr lang="fa-IR" sz="1400" dirty="0"/>
              <a:t>۵</a:t>
            </a:r>
            <a:endParaRPr lang="en-US" sz="1400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6F31B0BC-C5FA-22DB-6FE2-071B8AEEA082}"/>
              </a:ext>
            </a:extLst>
          </p:cNvPr>
          <p:cNvSpPr txBox="1">
            <a:spLocks/>
          </p:cNvSpPr>
          <p:nvPr/>
        </p:nvSpPr>
        <p:spPr>
          <a:xfrm>
            <a:off x="8937737" y="4668893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۶</a:t>
            </a:r>
          </a:p>
        </p:txBody>
      </p:sp>
      <p:sp>
        <p:nvSpPr>
          <p:cNvPr id="27" name="Text Placeholder 13">
            <a:extLst>
              <a:ext uri="{FF2B5EF4-FFF2-40B4-BE49-F238E27FC236}">
                <a16:creationId xmlns:a16="http://schemas.microsoft.com/office/drawing/2014/main" id="{B82CC64A-6135-4E21-269A-C36C0036EB6F}"/>
              </a:ext>
            </a:extLst>
          </p:cNvPr>
          <p:cNvSpPr txBox="1">
            <a:spLocks/>
          </p:cNvSpPr>
          <p:nvPr/>
        </p:nvSpPr>
        <p:spPr>
          <a:xfrm>
            <a:off x="8937739" y="5077266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۷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66D6CF49-F927-38A2-CE19-37E925B8122A}"/>
              </a:ext>
            </a:extLst>
          </p:cNvPr>
          <p:cNvSpPr txBox="1">
            <a:spLocks/>
          </p:cNvSpPr>
          <p:nvPr/>
        </p:nvSpPr>
        <p:spPr>
          <a:xfrm>
            <a:off x="8937734" y="5485625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۸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6778F805-F318-C474-EFA4-98E3C16DF0B7}"/>
              </a:ext>
            </a:extLst>
          </p:cNvPr>
          <p:cNvSpPr txBox="1">
            <a:spLocks/>
          </p:cNvSpPr>
          <p:nvPr/>
        </p:nvSpPr>
        <p:spPr>
          <a:xfrm>
            <a:off x="8939216" y="589547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۹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91D2B403-A9A0-79D6-84D2-442B3C7CB8D4}"/>
              </a:ext>
            </a:extLst>
          </p:cNvPr>
          <p:cNvSpPr txBox="1">
            <a:spLocks/>
          </p:cNvSpPr>
          <p:nvPr/>
        </p:nvSpPr>
        <p:spPr>
          <a:xfrm flipH="1">
            <a:off x="3297282" y="171362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توضیح سرفصل‌ها</a:t>
            </a:r>
            <a:endParaRPr lang="fa-IR" sz="1400">
              <a:effectLst/>
            </a:endParaRP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B568920B-C5BB-8660-8DE6-3AB08858A67F}"/>
              </a:ext>
            </a:extLst>
          </p:cNvPr>
          <p:cNvSpPr txBox="1">
            <a:spLocks/>
          </p:cNvSpPr>
          <p:nvPr/>
        </p:nvSpPr>
        <p:spPr>
          <a:xfrm>
            <a:off x="8934778" y="171362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1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045680BE-414B-3BAF-B0DB-8C19A74EA999}"/>
              </a:ext>
            </a:extLst>
          </p:cNvPr>
          <p:cNvSpPr txBox="1">
            <a:spLocks/>
          </p:cNvSpPr>
          <p:nvPr/>
        </p:nvSpPr>
        <p:spPr>
          <a:xfrm flipH="1">
            <a:off x="3298761" y="2132362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/>
              <a:t>سیر تحول جهانی آموزش تحت تأثیر فناوری اطلاعات</a:t>
            </a: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D0C3F61E-C9F6-F5F0-7C61-1512A802A7A5}"/>
              </a:ext>
            </a:extLst>
          </p:cNvPr>
          <p:cNvSpPr txBox="1">
            <a:spLocks/>
          </p:cNvSpPr>
          <p:nvPr/>
        </p:nvSpPr>
        <p:spPr>
          <a:xfrm>
            <a:off x="8936257" y="2132362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86894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296D7-DC64-A8D8-73BB-9EFBDF3C1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400" dirty="0" err="1"/>
              <a:t>جنبه‌های</a:t>
            </a:r>
            <a:r>
              <a:rPr lang="fa-IR" sz="2400" dirty="0"/>
              <a:t> </a:t>
            </a:r>
            <a:r>
              <a:rPr lang="fa-IR" sz="2400" dirty="0" err="1"/>
              <a:t>نوآورانه</a:t>
            </a:r>
            <a:r>
              <a:rPr lang="fa-IR" sz="2400" dirty="0"/>
              <a:t> و </a:t>
            </a:r>
            <a:r>
              <a:rPr lang="fa-IR" sz="2400" dirty="0" err="1"/>
              <a:t>استارت‌آپ‌ها</a:t>
            </a:r>
            <a:r>
              <a:rPr lang="fa-IR" sz="2400" dirty="0"/>
              <a:t> - جهان</a:t>
            </a:r>
            <a:endParaRPr lang="en-US" sz="2400" dirty="0"/>
          </a:p>
        </p:txBody>
      </p:sp>
      <p:sp>
        <p:nvSpPr>
          <p:cNvPr id="64" name="Google Shape;3650;p40">
            <a:extLst>
              <a:ext uri="{FF2B5EF4-FFF2-40B4-BE49-F238E27FC236}">
                <a16:creationId xmlns:a16="http://schemas.microsoft.com/office/drawing/2014/main" id="{4A8DBB36-F52A-967C-ACA5-4ABC511A25C4}"/>
              </a:ext>
            </a:extLst>
          </p:cNvPr>
          <p:cNvSpPr/>
          <p:nvPr/>
        </p:nvSpPr>
        <p:spPr>
          <a:xfrm>
            <a:off x="1" y="823130"/>
            <a:ext cx="7978588" cy="5263633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rgbClr val="1C1C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cs typeface="B Nazanin" panose="00000400000000000000" pitchFamily="2" charset="-78"/>
            </a:endParaRPr>
          </a:p>
        </p:txBody>
      </p:sp>
      <p:sp>
        <p:nvSpPr>
          <p:cNvPr id="65" name="Google Shape;3653;p40">
            <a:extLst>
              <a:ext uri="{FF2B5EF4-FFF2-40B4-BE49-F238E27FC236}">
                <a16:creationId xmlns:a16="http://schemas.microsoft.com/office/drawing/2014/main" id="{8712225C-85FD-5C7C-A90B-5385EF07F433}"/>
              </a:ext>
            </a:extLst>
          </p:cNvPr>
          <p:cNvSpPr/>
          <p:nvPr/>
        </p:nvSpPr>
        <p:spPr>
          <a:xfrm flipH="1">
            <a:off x="510137" y="1210238"/>
            <a:ext cx="6572297" cy="4437527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bg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  <p:sp>
        <p:nvSpPr>
          <p:cNvPr id="68" name="Google Shape;3743;p40">
            <a:extLst>
              <a:ext uri="{FF2B5EF4-FFF2-40B4-BE49-F238E27FC236}">
                <a16:creationId xmlns:a16="http://schemas.microsoft.com/office/drawing/2014/main" id="{118DC120-8B5F-171A-35A5-744569DA06E6}"/>
              </a:ext>
            </a:extLst>
          </p:cNvPr>
          <p:cNvSpPr txBox="1"/>
          <p:nvPr/>
        </p:nvSpPr>
        <p:spPr>
          <a:xfrm flipH="1">
            <a:off x="510137" y="1210235"/>
            <a:ext cx="6315438" cy="4437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341313" lvl="0" indent="-341313" algn="r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سکوهای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آنلاین و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آفلاین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مبتنی بر موبایل برای آموزش دروس مدرسه و دانشگاه</a:t>
            </a:r>
          </a:p>
          <a:p>
            <a:pPr marL="341313" lvl="0" indent="-341313" algn="r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بسترهای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اختصاصی آموزش زبان انگلیسی</a:t>
            </a:r>
          </a:p>
          <a:p>
            <a:pPr marL="341313" lvl="0" indent="-341313" algn="r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استفاده از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فناوری‌های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نوین نظیر:</a:t>
            </a:r>
            <a:endParaRPr lang="en-US" sz="2200" dirty="0">
              <a:solidFill>
                <a:srgbClr val="000000"/>
              </a:solidFill>
              <a:latin typeface="Fira Sans"/>
              <a:ea typeface="Fira Sans"/>
              <a:cs typeface="B Nazanin" panose="00000400000000000000" pitchFamily="2" charset="-78"/>
              <a:sym typeface="Fira Sans"/>
            </a:endParaRPr>
          </a:p>
          <a:p>
            <a:pPr marL="684213" lvl="0" indent="-342900" algn="r" rtl="1">
              <a:buSzPct val="80000"/>
              <a:buFont typeface="Courier New" panose="02070309020205020404" pitchFamily="49" charset="0"/>
              <a:buChar char="o"/>
            </a:pPr>
            <a:r>
              <a:rPr lang="fa-IR" sz="20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یادگیری </a:t>
            </a:r>
            <a:r>
              <a:rPr lang="fa-IR" sz="20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شخصی‌سازی‌شده</a:t>
            </a:r>
            <a:r>
              <a:rPr lang="fa-IR" sz="20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و یادگیری تجربه محور </a:t>
            </a:r>
          </a:p>
          <a:p>
            <a:pPr marL="684213" lvl="0" indent="-342900" algn="r" rtl="1">
              <a:buSzPct val="80000"/>
              <a:buFont typeface="Courier New" panose="02070309020205020404" pitchFamily="49" charset="0"/>
              <a:buChar char="o"/>
            </a:pPr>
            <a:r>
              <a:rPr lang="fa-IR" sz="20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طراحی بازی به کمک هوش مصنوعی و </a:t>
            </a:r>
            <a:r>
              <a:rPr lang="fa-IR" sz="20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بلاکچین</a:t>
            </a:r>
            <a:endParaRPr lang="fa-IR" sz="2000" dirty="0">
              <a:solidFill>
                <a:srgbClr val="000000"/>
              </a:solidFill>
              <a:latin typeface="Fira Sans"/>
              <a:ea typeface="Fira Sans"/>
              <a:cs typeface="B Nazanin" panose="00000400000000000000" pitchFamily="2" charset="-78"/>
              <a:sym typeface="Fira Sans"/>
            </a:endParaRPr>
          </a:p>
          <a:p>
            <a:pPr marL="684213" lvl="0" indent="-342900" algn="r" rtl="1">
              <a:buSzPct val="80000"/>
              <a:buFont typeface="Courier New" panose="02070309020205020404" pitchFamily="49" charset="0"/>
              <a:buChar char="o"/>
            </a:pPr>
            <a:r>
              <a:rPr lang="fa-IR" sz="20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واقعیت مجازی</a:t>
            </a:r>
          </a:p>
          <a:p>
            <a:pPr marL="684213" lvl="0" indent="-342900" algn="r" rtl="1">
              <a:buSzPct val="80000"/>
              <a:buFont typeface="Courier New" panose="02070309020205020404" pitchFamily="49" charset="0"/>
              <a:buChar char="o"/>
            </a:pPr>
            <a:r>
              <a:rPr lang="fa-IR" sz="20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پلتفرم‌های</a:t>
            </a:r>
            <a:r>
              <a:rPr lang="fa-IR" sz="20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ترکیبی مخصوص کودکان </a:t>
            </a:r>
            <a:r>
              <a:rPr lang="fa-IR" sz="20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اوتیسم</a:t>
            </a:r>
            <a:r>
              <a:rPr lang="fa-IR" sz="20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و سایر </a:t>
            </a:r>
            <a:r>
              <a:rPr lang="fa-IR" sz="20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بیماری‌های</a:t>
            </a:r>
            <a:r>
              <a:rPr lang="fa-IR" sz="20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خاص</a:t>
            </a:r>
          </a:p>
          <a:p>
            <a:pPr marL="684213" lvl="0" indent="-342900" algn="r" rtl="1">
              <a:buSzPct val="80000"/>
              <a:buFont typeface="Courier New" panose="02070309020205020404" pitchFamily="49" charset="0"/>
              <a:buChar char="o"/>
            </a:pPr>
            <a:r>
              <a:rPr lang="fa-IR" sz="20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فضای ابری برای </a:t>
            </a:r>
            <a:r>
              <a:rPr lang="fa-IR" sz="20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اشتراک‌گذاری</a:t>
            </a:r>
            <a:r>
              <a:rPr lang="fa-IR" sz="20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آموزشی</a:t>
            </a:r>
          </a:p>
        </p:txBody>
      </p:sp>
      <p:pic>
        <p:nvPicPr>
          <p:cNvPr id="69" name="pag4_v2" descr="pag4_v2">
            <a:hlinkClick r:id="" action="ppaction://media"/>
            <a:extLst>
              <a:ext uri="{FF2B5EF4-FFF2-40B4-BE49-F238E27FC236}">
                <a16:creationId xmlns:a16="http://schemas.microsoft.com/office/drawing/2014/main" id="{216518F4-8AD6-27E3-290E-F95D1542FD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07"/>
          <a:stretch/>
        </p:blipFill>
        <p:spPr>
          <a:xfrm>
            <a:off x="7738561" y="1414822"/>
            <a:ext cx="4455265" cy="457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02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375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</p:childTnLst>
        </p:cTn>
      </p:par>
    </p:tnLst>
    <p:bldLst>
      <p:bldP spid="64" grpId="0" animBg="1"/>
      <p:bldP spid="6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296D7-DC64-A8D8-73BB-9EFBDF3C1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400" dirty="0" err="1"/>
              <a:t>جنبه‌های</a:t>
            </a:r>
            <a:r>
              <a:rPr lang="fa-IR" sz="2400" dirty="0"/>
              <a:t> </a:t>
            </a:r>
            <a:r>
              <a:rPr lang="fa-IR" sz="2400" dirty="0" err="1"/>
              <a:t>نوآورانه</a:t>
            </a:r>
            <a:r>
              <a:rPr lang="fa-IR" sz="2400" dirty="0"/>
              <a:t> و </a:t>
            </a:r>
            <a:r>
              <a:rPr lang="fa-IR" sz="2400" dirty="0" err="1"/>
              <a:t>استارت‌آپ‌ها</a:t>
            </a:r>
            <a:r>
              <a:rPr lang="fa-IR" sz="2400" dirty="0"/>
              <a:t> - ایران</a:t>
            </a:r>
            <a:endParaRPr lang="en-US" sz="2400" dirty="0"/>
          </a:p>
        </p:txBody>
      </p:sp>
      <p:sp>
        <p:nvSpPr>
          <p:cNvPr id="15" name="Google Shape;3650;p40">
            <a:extLst>
              <a:ext uri="{FF2B5EF4-FFF2-40B4-BE49-F238E27FC236}">
                <a16:creationId xmlns:a16="http://schemas.microsoft.com/office/drawing/2014/main" id="{06788F13-032C-D9EC-0C44-8CE2B6FC608D}"/>
              </a:ext>
            </a:extLst>
          </p:cNvPr>
          <p:cNvSpPr/>
          <p:nvPr/>
        </p:nvSpPr>
        <p:spPr>
          <a:xfrm>
            <a:off x="0" y="797183"/>
            <a:ext cx="7978588" cy="5263633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rgbClr val="1C1C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cs typeface="B Nazanin" panose="00000400000000000000" pitchFamily="2" charset="-78"/>
            </a:endParaRPr>
          </a:p>
        </p:txBody>
      </p:sp>
      <p:sp>
        <p:nvSpPr>
          <p:cNvPr id="16" name="Google Shape;3653;p40">
            <a:extLst>
              <a:ext uri="{FF2B5EF4-FFF2-40B4-BE49-F238E27FC236}">
                <a16:creationId xmlns:a16="http://schemas.microsoft.com/office/drawing/2014/main" id="{A6AA8014-049C-BE1A-6EB0-598154BFBEC5}"/>
              </a:ext>
            </a:extLst>
          </p:cNvPr>
          <p:cNvSpPr/>
          <p:nvPr/>
        </p:nvSpPr>
        <p:spPr>
          <a:xfrm flipH="1">
            <a:off x="510136" y="1184291"/>
            <a:ext cx="6572297" cy="4437527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bg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  <p:sp>
        <p:nvSpPr>
          <p:cNvPr id="17" name="Google Shape;3743;p40">
            <a:extLst>
              <a:ext uri="{FF2B5EF4-FFF2-40B4-BE49-F238E27FC236}">
                <a16:creationId xmlns:a16="http://schemas.microsoft.com/office/drawing/2014/main" id="{453F20AF-4EA8-7C1A-D31A-01D03D0660DF}"/>
              </a:ext>
            </a:extLst>
          </p:cNvPr>
          <p:cNvSpPr txBox="1"/>
          <p:nvPr/>
        </p:nvSpPr>
        <p:spPr>
          <a:xfrm flipH="1">
            <a:off x="510136" y="1184288"/>
            <a:ext cx="6315438" cy="4437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341313" lvl="0" indent="-341313" algn="r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پلتفرم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کتاب و کتاب داستان خوان برای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بچه‌ها</a:t>
            </a:r>
            <a:endParaRPr lang="fa-IR" sz="2200" dirty="0">
              <a:solidFill>
                <a:srgbClr val="000000"/>
              </a:solidFill>
              <a:latin typeface="Fira Sans"/>
              <a:ea typeface="Fira Sans"/>
              <a:cs typeface="B Nazanin" panose="00000400000000000000" pitchFamily="2" charset="-78"/>
              <a:sym typeface="Fira Sans"/>
            </a:endParaRPr>
          </a:p>
          <a:p>
            <a:pPr marL="341313" lvl="0" indent="-341313" algn="r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پلتفرم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آنلاین برای ارائه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دروسی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نظیر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زیست‌شناسی</a:t>
            </a:r>
            <a:endParaRPr lang="fa-IR" sz="2200" dirty="0">
              <a:solidFill>
                <a:srgbClr val="000000"/>
              </a:solidFill>
              <a:latin typeface="Fira Sans"/>
              <a:ea typeface="Fira Sans"/>
              <a:cs typeface="B Nazanin" panose="00000400000000000000" pitchFamily="2" charset="-78"/>
              <a:sym typeface="Fira Sans"/>
            </a:endParaRPr>
          </a:p>
          <a:p>
            <a:pPr marL="341313" lvl="0" indent="-341313" algn="r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پلتفرم‌های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آموزشی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شبیه‌ساز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آزمایشگاهی و واقعیت افزوده</a:t>
            </a:r>
          </a:p>
          <a:p>
            <a:pPr marL="341313" lvl="0" indent="-341313" algn="r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ارائه راه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حل‌های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پردازش و یادگیری زبان انگلیسی به کمک هوش مصنوعی</a:t>
            </a:r>
          </a:p>
          <a:p>
            <a:pPr marL="341313" lvl="0" indent="-341313" algn="r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نرم افزار مبتنی بر موبایل برای ارایه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کتاب‌های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الکترونیکی برای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دانش‌آموزان</a:t>
            </a:r>
            <a:endParaRPr lang="fa-IR" sz="2200" dirty="0">
              <a:solidFill>
                <a:srgbClr val="000000"/>
              </a:solidFill>
              <a:latin typeface="Fira Sans"/>
              <a:ea typeface="Fira Sans"/>
              <a:cs typeface="B Nazanin" panose="00000400000000000000" pitchFamily="2" charset="-78"/>
              <a:sym typeface="Fira Sans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D2C3ECDA-0E21-3C7F-F5AB-2EFD59D448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492729" y="1778471"/>
            <a:ext cx="4926335" cy="492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81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2"/>
          <p:cNvSpPr>
            <a:spLocks noGrp="1"/>
          </p:cNvSpPr>
          <p:nvPr>
            <p:ph type="body" sz="quarter" idx="16"/>
          </p:nvPr>
        </p:nvSpPr>
        <p:spPr>
          <a:xfrm flipH="1">
            <a:off x="2707342" y="3775623"/>
            <a:ext cx="6250612" cy="468000"/>
          </a:xfrm>
        </p:spPr>
        <p:txBody>
          <a:bodyPr/>
          <a:lstStyle/>
          <a:p>
            <a:r>
              <a:rPr lang="fa-IR" dirty="0"/>
              <a:t>مطالعه میدانی: </a:t>
            </a:r>
            <a:r>
              <a:rPr lang="ar-SA" dirty="0"/>
              <a:t>طرح ملی شهاب</a:t>
            </a:r>
            <a:endParaRPr lang="en-US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22"/>
          </p:nvPr>
        </p:nvSpPr>
        <p:spPr>
          <a:xfrm>
            <a:off x="9195450" y="3775623"/>
            <a:ext cx="468000" cy="468000"/>
          </a:xfrm>
        </p:spPr>
        <p:txBody>
          <a:bodyPr/>
          <a:lstStyle/>
          <a:p>
            <a:r>
              <a:rPr lang="fa-IR" dirty="0"/>
              <a:t>6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5"/>
          </p:nvPr>
        </p:nvSpPr>
        <p:spPr>
          <a:xfrm flipH="1">
            <a:off x="2707342" y="3150175"/>
            <a:ext cx="6250612" cy="468000"/>
          </a:xfrm>
        </p:spPr>
        <p:txBody>
          <a:bodyPr/>
          <a:lstStyle/>
          <a:p>
            <a:r>
              <a:rPr lang="fa-IR" dirty="0" err="1"/>
              <a:t>چالش‌های</a:t>
            </a:r>
            <a:r>
              <a:rPr lang="fa-IR" dirty="0"/>
              <a:t> توسعه فناوری اطلاعات در آموزش </a:t>
            </a:r>
            <a:endParaRPr lang="en-US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21"/>
          </p:nvPr>
        </p:nvSpPr>
        <p:spPr>
          <a:xfrm>
            <a:off x="9195450" y="3150175"/>
            <a:ext cx="468000" cy="468000"/>
          </a:xfrm>
        </p:spPr>
        <p:txBody>
          <a:bodyPr/>
          <a:lstStyle/>
          <a:p>
            <a:r>
              <a:rPr lang="fa-IR" dirty="0"/>
              <a:t>5</a:t>
            </a:r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4"/>
          </p:nvPr>
        </p:nvSpPr>
        <p:spPr>
          <a:xfrm flipH="1">
            <a:off x="2707342" y="2524725"/>
            <a:ext cx="6250612" cy="468000"/>
          </a:xfrm>
        </p:spPr>
        <p:txBody>
          <a:bodyPr/>
          <a:lstStyle/>
          <a:p>
            <a:r>
              <a:rPr lang="fa-IR" dirty="0" err="1"/>
              <a:t>جنبه‌های</a:t>
            </a:r>
            <a:r>
              <a:rPr lang="fa-IR" dirty="0"/>
              <a:t> </a:t>
            </a:r>
            <a:r>
              <a:rPr lang="fa-IR" dirty="0" err="1"/>
              <a:t>نوآورانه</a:t>
            </a:r>
            <a:r>
              <a:rPr lang="fa-IR" dirty="0"/>
              <a:t> و </a:t>
            </a:r>
            <a:r>
              <a:rPr lang="fa-IR" dirty="0" err="1"/>
              <a:t>استارت‌آپ‌ها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20"/>
          </p:nvPr>
        </p:nvSpPr>
        <p:spPr>
          <a:xfrm>
            <a:off x="9195450" y="2524725"/>
            <a:ext cx="468000" cy="468000"/>
          </a:xfrm>
        </p:spPr>
        <p:txBody>
          <a:bodyPr/>
          <a:lstStyle/>
          <a:p>
            <a:r>
              <a:rPr lang="fa-IR" dirty="0"/>
              <a:t>4</a:t>
            </a: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3"/>
          </p:nvPr>
        </p:nvSpPr>
        <p:spPr>
          <a:xfrm flipH="1">
            <a:off x="2707342" y="1899275"/>
            <a:ext cx="6250612" cy="468000"/>
          </a:xfrm>
        </p:spPr>
        <p:txBody>
          <a:bodyPr/>
          <a:lstStyle/>
          <a:p>
            <a:r>
              <a:rPr lang="fa-IR" dirty="0"/>
              <a:t>اثر </a:t>
            </a:r>
            <a:r>
              <a:rPr lang="fa-IR" dirty="0" err="1"/>
              <a:t>کرونا</a:t>
            </a:r>
            <a:r>
              <a:rPr lang="fa-IR" dirty="0"/>
              <a:t> بر آموزش جهان و ایران در پرتو فناوری اطلاعات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9"/>
          </p:nvPr>
        </p:nvSpPr>
        <p:spPr>
          <a:xfrm>
            <a:off x="9195450" y="1899275"/>
            <a:ext cx="468000" cy="468000"/>
          </a:xfrm>
        </p:spPr>
        <p:txBody>
          <a:bodyPr/>
          <a:lstStyle/>
          <a:p>
            <a:r>
              <a:rPr lang="fa-IR" dirty="0"/>
              <a:t>3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 flipH="1">
            <a:off x="2694642" y="1273825"/>
            <a:ext cx="6250612" cy="468000"/>
          </a:xfrm>
        </p:spPr>
        <p:txBody>
          <a:bodyPr/>
          <a:lstStyle/>
          <a:p>
            <a:r>
              <a:rPr lang="fa-IR" dirty="0"/>
              <a:t>سیر تحول جهانی آموزش تحت تأثیر فناوری اطلاعات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8"/>
          </p:nvPr>
        </p:nvSpPr>
        <p:spPr>
          <a:xfrm>
            <a:off x="9195450" y="1273825"/>
            <a:ext cx="468000" cy="468000"/>
          </a:xfrm>
        </p:spPr>
        <p:txBody>
          <a:bodyPr/>
          <a:lstStyle/>
          <a:p>
            <a:r>
              <a:rPr lang="fa-IR" dirty="0"/>
              <a:t>۲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 flipH="1">
            <a:off x="2707342" y="648375"/>
            <a:ext cx="6250612" cy="468000"/>
          </a:xfrm>
        </p:spPr>
        <p:txBody>
          <a:bodyPr/>
          <a:lstStyle/>
          <a:p>
            <a:r>
              <a:rPr lang="fa-IR" dirty="0"/>
              <a:t>توضیح </a:t>
            </a:r>
            <a:r>
              <a:rPr lang="fa-IR" dirty="0" err="1"/>
              <a:t>سرفصل‌ها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9195450" y="648375"/>
            <a:ext cx="468000" cy="468000"/>
          </a:xfrm>
        </p:spPr>
        <p:txBody>
          <a:bodyPr/>
          <a:lstStyle/>
          <a:p>
            <a:r>
              <a:rPr lang="fa-IR" dirty="0"/>
              <a:t>۱</a:t>
            </a:r>
            <a:endParaRPr lang="en-US" dirty="0"/>
          </a:p>
        </p:txBody>
      </p:sp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B5DB8896-3B6B-5D31-C6C6-B5FD7A74E716}"/>
              </a:ext>
            </a:extLst>
          </p:cNvPr>
          <p:cNvSpPr txBox="1">
            <a:spLocks/>
          </p:cNvSpPr>
          <p:nvPr/>
        </p:nvSpPr>
        <p:spPr>
          <a:xfrm flipH="1">
            <a:off x="2707342" y="5021718"/>
            <a:ext cx="6250612" cy="468000"/>
          </a:xfrm>
          <a:prstGeom prst="snip1Rect">
            <a:avLst>
              <a:gd name="adj" fmla="val 50000"/>
            </a:avLst>
          </a:prstGeom>
          <a:solidFill>
            <a:srgbClr val="00AEEF"/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/>
              <a:t>بررسی </a:t>
            </a:r>
            <a:r>
              <a:rPr lang="fa-IR" dirty="0" err="1"/>
              <a:t>جزئی‌تر</a:t>
            </a:r>
            <a:r>
              <a:rPr lang="fa-IR" dirty="0"/>
              <a:t> مسائل آموزش کشور و ارائه </a:t>
            </a:r>
            <a:r>
              <a:rPr lang="fa-IR" dirty="0" err="1"/>
              <a:t>راهکار</a:t>
            </a:r>
            <a:r>
              <a:rPr lang="fa-IR" dirty="0"/>
              <a:t> با استفاده از فناوری اطلاعات</a:t>
            </a:r>
          </a:p>
        </p:txBody>
      </p:sp>
      <p:sp>
        <p:nvSpPr>
          <p:cNvPr id="5" name="Text Placeholder 36">
            <a:extLst>
              <a:ext uri="{FF2B5EF4-FFF2-40B4-BE49-F238E27FC236}">
                <a16:creationId xmlns:a16="http://schemas.microsoft.com/office/drawing/2014/main" id="{17A08ADA-55A9-6EEA-6668-24E26626F409}"/>
              </a:ext>
            </a:extLst>
          </p:cNvPr>
          <p:cNvSpPr txBox="1">
            <a:spLocks/>
          </p:cNvSpPr>
          <p:nvPr/>
        </p:nvSpPr>
        <p:spPr>
          <a:xfrm>
            <a:off x="9195450" y="5021718"/>
            <a:ext cx="468000" cy="4680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/>
              <a:t>8</a:t>
            </a:r>
          </a:p>
        </p:txBody>
      </p:sp>
      <p:sp>
        <p:nvSpPr>
          <p:cNvPr id="6" name="Text Placeholder 31">
            <a:extLst>
              <a:ext uri="{FF2B5EF4-FFF2-40B4-BE49-F238E27FC236}">
                <a16:creationId xmlns:a16="http://schemas.microsoft.com/office/drawing/2014/main" id="{E48A9BFD-8EE3-C4C1-52E7-981A5418D872}"/>
              </a:ext>
            </a:extLst>
          </p:cNvPr>
          <p:cNvSpPr txBox="1">
            <a:spLocks/>
          </p:cNvSpPr>
          <p:nvPr/>
        </p:nvSpPr>
        <p:spPr>
          <a:xfrm flipH="1">
            <a:off x="2707342" y="4396270"/>
            <a:ext cx="6250612" cy="468000"/>
          </a:xfrm>
          <a:prstGeom prst="snip1Rect">
            <a:avLst>
              <a:gd name="adj" fmla="val 50000"/>
            </a:avLst>
          </a:prstGeom>
          <a:solidFill>
            <a:srgbClr val="00AEEF"/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/>
              <a:t>تحلیل گروهی</a:t>
            </a:r>
          </a:p>
        </p:txBody>
      </p:sp>
      <p:sp>
        <p:nvSpPr>
          <p:cNvPr id="7" name="Text Placeholder 35">
            <a:extLst>
              <a:ext uri="{FF2B5EF4-FFF2-40B4-BE49-F238E27FC236}">
                <a16:creationId xmlns:a16="http://schemas.microsoft.com/office/drawing/2014/main" id="{E329BC89-94A3-F8C2-9CC3-B7B1FEA01D3A}"/>
              </a:ext>
            </a:extLst>
          </p:cNvPr>
          <p:cNvSpPr txBox="1">
            <a:spLocks/>
          </p:cNvSpPr>
          <p:nvPr/>
        </p:nvSpPr>
        <p:spPr>
          <a:xfrm>
            <a:off x="9195450" y="4396270"/>
            <a:ext cx="468000" cy="4680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/>
              <a:t>7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09E985A7-6753-A988-30BD-20A86675C86D}"/>
              </a:ext>
            </a:extLst>
          </p:cNvPr>
          <p:cNvSpPr txBox="1">
            <a:spLocks/>
          </p:cNvSpPr>
          <p:nvPr/>
        </p:nvSpPr>
        <p:spPr>
          <a:xfrm flipH="1">
            <a:off x="2698377" y="5649253"/>
            <a:ext cx="6250612" cy="468000"/>
          </a:xfrm>
          <a:prstGeom prst="snip1Rect">
            <a:avLst>
              <a:gd name="adj" fmla="val 50000"/>
            </a:avLst>
          </a:prstGeom>
          <a:solidFill>
            <a:srgbClr val="00AEEF"/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/>
              <a:t>جمع‌بندی</a:t>
            </a:r>
          </a:p>
        </p:txBody>
      </p:sp>
      <p:sp>
        <p:nvSpPr>
          <p:cNvPr id="15" name="Text Placeholder 36">
            <a:extLst>
              <a:ext uri="{FF2B5EF4-FFF2-40B4-BE49-F238E27FC236}">
                <a16:creationId xmlns:a16="http://schemas.microsoft.com/office/drawing/2014/main" id="{DE92EE7E-AE51-F327-E942-E765B131F0BE}"/>
              </a:ext>
            </a:extLst>
          </p:cNvPr>
          <p:cNvSpPr txBox="1">
            <a:spLocks/>
          </p:cNvSpPr>
          <p:nvPr/>
        </p:nvSpPr>
        <p:spPr>
          <a:xfrm>
            <a:off x="9186485" y="5649253"/>
            <a:ext cx="468000" cy="468000"/>
          </a:xfrm>
          <a:prstGeom prst="rect">
            <a:avLst/>
          </a:prstGeom>
          <a:solidFill>
            <a:srgbClr val="F9A01B"/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91488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2024F-7916-8C78-D030-8873D6A7B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300"/>
              </a:spcBef>
              <a:buClr>
                <a:schemeClr val="accent3"/>
              </a:buClr>
            </a:pPr>
            <a:r>
              <a:rPr lang="fa-IR" sz="2800" dirty="0" err="1">
                <a:effectLst>
                  <a:glow rad="63500">
                    <a:schemeClr val="bg1"/>
                  </a:glow>
                </a:effectLst>
                <a:latin typeface="+mn-lt"/>
                <a:ea typeface="+mn-ea"/>
              </a:rPr>
              <a:t>چالش‌های</a:t>
            </a:r>
            <a:r>
              <a:rPr lang="fa-IR" sz="2800" dirty="0">
                <a:effectLst>
                  <a:glow rad="63500">
                    <a:schemeClr val="bg1"/>
                  </a:glow>
                </a:effectLst>
                <a:latin typeface="+mn-lt"/>
                <a:ea typeface="+mn-ea"/>
              </a:rPr>
              <a:t> توسعه فناوری اطلاعات در آموزش</a:t>
            </a:r>
            <a:endParaRPr lang="en-US" sz="2800" dirty="0">
              <a:effectLst>
                <a:glow rad="63500">
                  <a:schemeClr val="bg1"/>
                </a:glow>
              </a:effectLst>
              <a:latin typeface="+mn-lt"/>
              <a:ea typeface="+mn-ea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2ABDE1E-F6DA-AEBC-CC32-181D6A82282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a-IR" sz="2800" dirty="0"/>
              <a:t>5</a:t>
            </a:r>
            <a:endParaRPr lang="en-US" sz="28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8FBDDA8-4A37-0209-F9F4-9F460CCA929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fa-IR" sz="1400" dirty="0" err="1"/>
              <a:t>جنبه‌های</a:t>
            </a:r>
            <a:r>
              <a:rPr lang="fa-IR" sz="1400" dirty="0"/>
              <a:t> </a:t>
            </a:r>
            <a:r>
              <a:rPr lang="fa-IR" sz="1400" dirty="0" err="1"/>
              <a:t>نوآورانه</a:t>
            </a:r>
            <a:r>
              <a:rPr lang="fa-IR" sz="1400" dirty="0"/>
              <a:t> و </a:t>
            </a:r>
            <a:r>
              <a:rPr lang="fa-IR" sz="1400" dirty="0" err="1"/>
              <a:t>استارت‌آپ‌ها</a:t>
            </a:r>
            <a:endParaRPr lang="en-US" sz="14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24D9667-ED74-A92B-E291-8D8EF50FBDC3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r>
              <a:rPr lang="fa-IR" sz="1400" dirty="0"/>
              <a:t>4</a:t>
            </a:r>
            <a:endParaRPr lang="en-US" sz="1400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AB1369C6-C100-5264-22AC-5BB9C91E805F}"/>
              </a:ext>
            </a:extLst>
          </p:cNvPr>
          <p:cNvSpPr txBox="1">
            <a:spLocks/>
          </p:cNvSpPr>
          <p:nvPr/>
        </p:nvSpPr>
        <p:spPr>
          <a:xfrm flipH="1">
            <a:off x="3300239" y="2551094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اثر کرونا بر آموزش جهان و ایران در پرتو فناوری اطلاعات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A0E33156-4265-131D-56DC-17C2962BA5B3}"/>
              </a:ext>
            </a:extLst>
          </p:cNvPr>
          <p:cNvSpPr txBox="1">
            <a:spLocks/>
          </p:cNvSpPr>
          <p:nvPr/>
        </p:nvSpPr>
        <p:spPr>
          <a:xfrm>
            <a:off x="8937735" y="2551094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۳</a:t>
            </a:r>
          </a:p>
        </p:txBody>
      </p:sp>
      <p:sp>
        <p:nvSpPr>
          <p:cNvPr id="22" name="Text Placeholder 15">
            <a:extLst>
              <a:ext uri="{FF2B5EF4-FFF2-40B4-BE49-F238E27FC236}">
                <a16:creationId xmlns:a16="http://schemas.microsoft.com/office/drawing/2014/main" id="{428B5657-B862-9AA2-B788-7E662EFA80F9}"/>
              </a:ext>
            </a:extLst>
          </p:cNvPr>
          <p:cNvSpPr txBox="1">
            <a:spLocks/>
          </p:cNvSpPr>
          <p:nvPr/>
        </p:nvSpPr>
        <p:spPr>
          <a:xfrm flipH="1">
            <a:off x="3297282" y="171362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توضیح سرفصل‌ها</a:t>
            </a:r>
            <a:endParaRPr lang="fa-IR" sz="1400">
              <a:effectLst/>
            </a:endParaRP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C891D652-8B6F-F1D3-31E3-14772A2CD5F1}"/>
              </a:ext>
            </a:extLst>
          </p:cNvPr>
          <p:cNvSpPr txBox="1">
            <a:spLocks/>
          </p:cNvSpPr>
          <p:nvPr/>
        </p:nvSpPr>
        <p:spPr>
          <a:xfrm>
            <a:off x="8934778" y="171362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1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2CEEF7EA-1BDF-A00D-9641-DC2730AB7774}"/>
              </a:ext>
            </a:extLst>
          </p:cNvPr>
          <p:cNvSpPr txBox="1">
            <a:spLocks/>
          </p:cNvSpPr>
          <p:nvPr/>
        </p:nvSpPr>
        <p:spPr>
          <a:xfrm flipH="1">
            <a:off x="3298761" y="2132362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/>
              <a:t>سیر تحول جهانی آموزش تحت تأثیر فناوری اطلاعات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40BDBF7-82A6-28B2-BA37-0F314B8016AB}"/>
              </a:ext>
            </a:extLst>
          </p:cNvPr>
          <p:cNvSpPr txBox="1">
            <a:spLocks/>
          </p:cNvSpPr>
          <p:nvPr/>
        </p:nvSpPr>
        <p:spPr>
          <a:xfrm>
            <a:off x="8936257" y="2132362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/>
              <a:t>2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37426C70-5DE1-4678-9858-8AA535F36B1A}"/>
              </a:ext>
            </a:extLst>
          </p:cNvPr>
          <p:cNvSpPr txBox="1">
            <a:spLocks/>
          </p:cNvSpPr>
          <p:nvPr/>
        </p:nvSpPr>
        <p:spPr>
          <a:xfrm flipH="1">
            <a:off x="3300241" y="4668893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/>
              <a:t>مطالعه میدانی: طرح ملی شهاب</a:t>
            </a:r>
            <a:endParaRPr lang="fa-IR" sz="1400" dirty="0">
              <a:effectLst/>
            </a:endParaRP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1D1A45F6-7DD8-43B8-BA59-D4D0F918DFEB}"/>
              </a:ext>
            </a:extLst>
          </p:cNvPr>
          <p:cNvSpPr txBox="1">
            <a:spLocks/>
          </p:cNvSpPr>
          <p:nvPr/>
        </p:nvSpPr>
        <p:spPr>
          <a:xfrm flipH="1">
            <a:off x="3300243" y="5077266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a-IR" sz="1400"/>
              <a:t>تحلیل</a:t>
            </a:r>
            <a:r>
              <a:rPr lang="fa-IR" sz="1400">
                <a:effectLst/>
              </a:rPr>
              <a:t> </a:t>
            </a:r>
            <a:r>
              <a:rPr lang="fa-IR" sz="1400"/>
              <a:t>گروهی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36CE354B-8510-03EE-AD57-04F6B9301CF3}"/>
              </a:ext>
            </a:extLst>
          </p:cNvPr>
          <p:cNvSpPr txBox="1">
            <a:spLocks/>
          </p:cNvSpPr>
          <p:nvPr/>
        </p:nvSpPr>
        <p:spPr>
          <a:xfrm flipH="1">
            <a:off x="3300238" y="5485625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a-IR" sz="1400"/>
              <a:t>بررسی جزئی‌تر مسائل آموزش کشور و ارائه راهکار با استفاده از فناوری اطلاعات</a:t>
            </a: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2251786E-10DC-B08D-4304-0910F4A4CD96}"/>
              </a:ext>
            </a:extLst>
          </p:cNvPr>
          <p:cNvSpPr txBox="1">
            <a:spLocks/>
          </p:cNvSpPr>
          <p:nvPr/>
        </p:nvSpPr>
        <p:spPr>
          <a:xfrm flipH="1">
            <a:off x="3301720" y="589547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a-IR" sz="1400"/>
              <a:t>جمع‌بندی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7B68FE2E-B8BA-1721-6F2C-0BD76287E1F0}"/>
              </a:ext>
            </a:extLst>
          </p:cNvPr>
          <p:cNvSpPr txBox="1">
            <a:spLocks/>
          </p:cNvSpPr>
          <p:nvPr/>
        </p:nvSpPr>
        <p:spPr>
          <a:xfrm>
            <a:off x="8937737" y="4668893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۶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6F08F8F5-3A75-6BC0-F02B-1010F17E386E}"/>
              </a:ext>
            </a:extLst>
          </p:cNvPr>
          <p:cNvSpPr txBox="1">
            <a:spLocks/>
          </p:cNvSpPr>
          <p:nvPr/>
        </p:nvSpPr>
        <p:spPr>
          <a:xfrm>
            <a:off x="8937739" y="5077266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۷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3F5A4E51-ECF5-F608-0072-B859AC649328}"/>
              </a:ext>
            </a:extLst>
          </p:cNvPr>
          <p:cNvSpPr txBox="1">
            <a:spLocks/>
          </p:cNvSpPr>
          <p:nvPr/>
        </p:nvSpPr>
        <p:spPr>
          <a:xfrm>
            <a:off x="8937734" y="5485625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۸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916D1719-1117-755C-D1D7-7F9086639DAB}"/>
              </a:ext>
            </a:extLst>
          </p:cNvPr>
          <p:cNvSpPr txBox="1">
            <a:spLocks/>
          </p:cNvSpPr>
          <p:nvPr/>
        </p:nvSpPr>
        <p:spPr>
          <a:xfrm>
            <a:off x="8939216" y="589547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۹</a:t>
            </a:r>
          </a:p>
        </p:txBody>
      </p:sp>
    </p:spTree>
    <p:extLst>
      <p:ext uri="{BB962C8B-B14F-4D97-AF65-F5344CB8AC3E}">
        <p14:creationId xmlns:p14="http://schemas.microsoft.com/office/powerpoint/2010/main" val="3885723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A4EA-BB12-110C-9576-BC1EF435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400" dirty="0" err="1"/>
              <a:t>چالش‌های</a:t>
            </a:r>
            <a:r>
              <a:rPr lang="fa-IR" sz="2400" dirty="0"/>
              <a:t> توسعه فناوری اطلاعات در آموزش - جهان</a:t>
            </a: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5F1B3F-A05C-F3C9-A749-3725A1574EC8}"/>
              </a:ext>
            </a:extLst>
          </p:cNvPr>
          <p:cNvGrpSpPr/>
          <p:nvPr/>
        </p:nvGrpSpPr>
        <p:grpSpPr>
          <a:xfrm>
            <a:off x="1" y="823130"/>
            <a:ext cx="7360023" cy="5263633"/>
            <a:chOff x="1081404" y="1328130"/>
            <a:chExt cx="3671848" cy="1764525"/>
          </a:xfrm>
        </p:grpSpPr>
        <p:sp>
          <p:nvSpPr>
            <p:cNvPr id="4" name="Google Shape;3650;p40">
              <a:extLst>
                <a:ext uri="{FF2B5EF4-FFF2-40B4-BE49-F238E27FC236}">
                  <a16:creationId xmlns:a16="http://schemas.microsoft.com/office/drawing/2014/main" id="{8357AB6D-70C9-3612-EA6C-A40D2AF2DE8B}"/>
                </a:ext>
              </a:extLst>
            </p:cNvPr>
            <p:cNvSpPr/>
            <p:nvPr/>
          </p:nvSpPr>
          <p:spPr>
            <a:xfrm>
              <a:off x="1081404" y="1328130"/>
              <a:ext cx="3671848" cy="1764525"/>
            </a:xfrm>
            <a:custGeom>
              <a:avLst/>
              <a:gdLst/>
              <a:ahLst/>
              <a:cxnLst/>
              <a:rect l="l" t="t" r="r" b="b"/>
              <a:pathLst>
                <a:path w="47546" h="29146" extrusionOk="0">
                  <a:moveTo>
                    <a:pt x="29394" y="0"/>
                  </a:moveTo>
                  <a:cubicBezTo>
                    <a:pt x="23132" y="0"/>
                    <a:pt x="17800" y="2743"/>
                    <a:pt x="17800" y="2743"/>
                  </a:cubicBezTo>
                  <a:cubicBezTo>
                    <a:pt x="17800" y="2743"/>
                    <a:pt x="7490" y="2898"/>
                    <a:pt x="3727" y="9506"/>
                  </a:cubicBezTo>
                  <a:cubicBezTo>
                    <a:pt x="0" y="16114"/>
                    <a:pt x="2632" y="26758"/>
                    <a:pt x="10764" y="28841"/>
                  </a:cubicBezTo>
                  <a:cubicBezTo>
                    <a:pt x="11584" y="29052"/>
                    <a:pt x="12367" y="29146"/>
                    <a:pt x="13122" y="29146"/>
                  </a:cubicBezTo>
                  <a:cubicBezTo>
                    <a:pt x="19163" y="29146"/>
                    <a:pt x="23434" y="23158"/>
                    <a:pt x="31137" y="23158"/>
                  </a:cubicBezTo>
                  <a:cubicBezTo>
                    <a:pt x="31999" y="23158"/>
                    <a:pt x="32905" y="23233"/>
                    <a:pt x="33862" y="23400"/>
                  </a:cubicBezTo>
                  <a:cubicBezTo>
                    <a:pt x="34422" y="23499"/>
                    <a:pt x="34963" y="23546"/>
                    <a:pt x="35483" y="23546"/>
                  </a:cubicBezTo>
                  <a:cubicBezTo>
                    <a:pt x="44759" y="23546"/>
                    <a:pt x="47545" y="8548"/>
                    <a:pt x="38898" y="2719"/>
                  </a:cubicBezTo>
                  <a:cubicBezTo>
                    <a:pt x="35862" y="681"/>
                    <a:pt x="32513" y="0"/>
                    <a:pt x="29394" y="0"/>
                  </a:cubicBezTo>
                  <a:close/>
                </a:path>
              </a:pathLst>
            </a:custGeom>
            <a:solidFill>
              <a:srgbClr val="1C1C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5" name="Google Shape;3653;p40">
              <a:extLst>
                <a:ext uri="{FF2B5EF4-FFF2-40B4-BE49-F238E27FC236}">
                  <a16:creationId xmlns:a16="http://schemas.microsoft.com/office/drawing/2014/main" id="{43A33A58-4323-B7AA-8C93-EC68E1F1D5CE}"/>
                </a:ext>
              </a:extLst>
            </p:cNvPr>
            <p:cNvSpPr/>
            <p:nvPr/>
          </p:nvSpPr>
          <p:spPr>
            <a:xfrm flipH="1">
              <a:off x="1316175" y="1457900"/>
              <a:ext cx="3024655" cy="1487590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bg1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rgbClr val="000000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6" name="Google Shape;3743;p40">
              <a:extLst>
                <a:ext uri="{FF2B5EF4-FFF2-40B4-BE49-F238E27FC236}">
                  <a16:creationId xmlns:a16="http://schemas.microsoft.com/office/drawing/2014/main" id="{EB05241C-F261-B3BF-734D-3E0901D0C43E}"/>
                </a:ext>
              </a:extLst>
            </p:cNvPr>
            <p:cNvSpPr txBox="1"/>
            <p:nvPr/>
          </p:nvSpPr>
          <p:spPr>
            <a:xfrm flipH="1">
              <a:off x="1316175" y="1457899"/>
              <a:ext cx="2906445" cy="1487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341313" lvl="0" indent="-341313" algn="r" rtl="1">
                <a:spcBef>
                  <a:spcPts val="600"/>
                </a:spcBef>
                <a:spcAft>
                  <a:spcPts val="600"/>
                </a:spcAft>
                <a:buSzPct val="150000"/>
                <a:buFont typeface="Arial" panose="020B0604020202020204" pitchFamily="34" charset="0"/>
                <a:buChar char="•"/>
              </a:pP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نیاز به پشتیبانی فنی هر دو گروه </a:t>
              </a:r>
              <a:r>
                <a:rPr lang="fa-IR" sz="2200" dirty="0" err="1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یادگیرندگان</a:t>
              </a: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 و معلمان به صورت مداوم</a:t>
              </a:r>
            </a:p>
            <a:p>
              <a:pPr marL="341313" lvl="0" indent="-341313" algn="r" rtl="1">
                <a:spcBef>
                  <a:spcPts val="600"/>
                </a:spcBef>
                <a:spcAft>
                  <a:spcPts val="600"/>
                </a:spcAft>
                <a:buSzPct val="150000"/>
                <a:buFont typeface="Arial" panose="020B0604020202020204" pitchFamily="34" charset="0"/>
                <a:buChar char="•"/>
              </a:pP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وجود نابرابری در دسترسی به فناوری و اینترنت </a:t>
              </a:r>
            </a:p>
            <a:p>
              <a:pPr marL="341313" lvl="0" indent="-341313" algn="r" rtl="1">
                <a:spcBef>
                  <a:spcPts val="600"/>
                </a:spcBef>
                <a:spcAft>
                  <a:spcPts val="600"/>
                </a:spcAft>
                <a:buSzPct val="150000"/>
                <a:buFont typeface="Arial" panose="020B0604020202020204" pitchFamily="34" charset="0"/>
                <a:buChar char="•"/>
              </a:pP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نیاز به </a:t>
              </a:r>
              <a:r>
                <a:rPr lang="fa-IR" sz="2200" dirty="0" err="1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برنامه‌های</a:t>
              </a: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 </a:t>
              </a:r>
              <a:r>
                <a:rPr lang="fa-IR" sz="2200" dirty="0" err="1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توسعه‌ی</a:t>
              </a: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 فناوری آموزشی (مانند واقعیت افزوده و واقعیت مجازی) و </a:t>
              </a:r>
              <a:r>
                <a:rPr lang="fa-IR" sz="2200" dirty="0" err="1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توانمندسازی</a:t>
              </a: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 معلمان</a:t>
              </a:r>
            </a:p>
          </p:txBody>
        </p:sp>
      </p:grpSp>
      <p:pic>
        <p:nvPicPr>
          <p:cNvPr id="7" name="pag7" descr="pag7">
            <a:hlinkClick r:id="" action="ppaction://media"/>
            <a:extLst>
              <a:ext uri="{FF2B5EF4-FFF2-40B4-BE49-F238E27FC236}">
                <a16:creationId xmlns:a16="http://schemas.microsoft.com/office/drawing/2014/main" id="{DBEC5A95-2FB7-85BA-544E-ED89079AEB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427" t="10612" b="8426"/>
          <a:stretch/>
        </p:blipFill>
        <p:spPr>
          <a:xfrm>
            <a:off x="7634292" y="1823442"/>
            <a:ext cx="4413302" cy="394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05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7A4EA-BB12-110C-9576-BC1EF4358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400" dirty="0" err="1"/>
              <a:t>چالش‌های</a:t>
            </a:r>
            <a:r>
              <a:rPr lang="fa-IR" sz="2400" dirty="0"/>
              <a:t> توسعه فناوری اطلاعات در آموزش - ایران</a:t>
            </a: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15F1B3F-A05C-F3C9-A749-3725A1574EC8}"/>
              </a:ext>
            </a:extLst>
          </p:cNvPr>
          <p:cNvGrpSpPr/>
          <p:nvPr/>
        </p:nvGrpSpPr>
        <p:grpSpPr>
          <a:xfrm>
            <a:off x="1" y="823130"/>
            <a:ext cx="7360023" cy="5263633"/>
            <a:chOff x="1081404" y="1328130"/>
            <a:chExt cx="3671848" cy="1764525"/>
          </a:xfrm>
        </p:grpSpPr>
        <p:sp>
          <p:nvSpPr>
            <p:cNvPr id="4" name="Google Shape;3650;p40">
              <a:extLst>
                <a:ext uri="{FF2B5EF4-FFF2-40B4-BE49-F238E27FC236}">
                  <a16:creationId xmlns:a16="http://schemas.microsoft.com/office/drawing/2014/main" id="{8357AB6D-70C9-3612-EA6C-A40D2AF2DE8B}"/>
                </a:ext>
              </a:extLst>
            </p:cNvPr>
            <p:cNvSpPr/>
            <p:nvPr/>
          </p:nvSpPr>
          <p:spPr>
            <a:xfrm>
              <a:off x="1081404" y="1328130"/>
              <a:ext cx="3671848" cy="1764525"/>
            </a:xfrm>
            <a:custGeom>
              <a:avLst/>
              <a:gdLst/>
              <a:ahLst/>
              <a:cxnLst/>
              <a:rect l="l" t="t" r="r" b="b"/>
              <a:pathLst>
                <a:path w="47546" h="29146" extrusionOk="0">
                  <a:moveTo>
                    <a:pt x="29394" y="0"/>
                  </a:moveTo>
                  <a:cubicBezTo>
                    <a:pt x="23132" y="0"/>
                    <a:pt x="17800" y="2743"/>
                    <a:pt x="17800" y="2743"/>
                  </a:cubicBezTo>
                  <a:cubicBezTo>
                    <a:pt x="17800" y="2743"/>
                    <a:pt x="7490" y="2898"/>
                    <a:pt x="3727" y="9506"/>
                  </a:cubicBezTo>
                  <a:cubicBezTo>
                    <a:pt x="0" y="16114"/>
                    <a:pt x="2632" y="26758"/>
                    <a:pt x="10764" y="28841"/>
                  </a:cubicBezTo>
                  <a:cubicBezTo>
                    <a:pt x="11584" y="29052"/>
                    <a:pt x="12367" y="29146"/>
                    <a:pt x="13122" y="29146"/>
                  </a:cubicBezTo>
                  <a:cubicBezTo>
                    <a:pt x="19163" y="29146"/>
                    <a:pt x="23434" y="23158"/>
                    <a:pt x="31137" y="23158"/>
                  </a:cubicBezTo>
                  <a:cubicBezTo>
                    <a:pt x="31999" y="23158"/>
                    <a:pt x="32905" y="23233"/>
                    <a:pt x="33862" y="23400"/>
                  </a:cubicBezTo>
                  <a:cubicBezTo>
                    <a:pt x="34422" y="23499"/>
                    <a:pt x="34963" y="23546"/>
                    <a:pt x="35483" y="23546"/>
                  </a:cubicBezTo>
                  <a:cubicBezTo>
                    <a:pt x="44759" y="23546"/>
                    <a:pt x="47545" y="8548"/>
                    <a:pt x="38898" y="2719"/>
                  </a:cubicBezTo>
                  <a:cubicBezTo>
                    <a:pt x="35862" y="681"/>
                    <a:pt x="32513" y="0"/>
                    <a:pt x="29394" y="0"/>
                  </a:cubicBezTo>
                  <a:close/>
                </a:path>
              </a:pathLst>
            </a:custGeom>
            <a:solidFill>
              <a:srgbClr val="1C1C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5" name="Google Shape;3653;p40">
              <a:extLst>
                <a:ext uri="{FF2B5EF4-FFF2-40B4-BE49-F238E27FC236}">
                  <a16:creationId xmlns:a16="http://schemas.microsoft.com/office/drawing/2014/main" id="{43A33A58-4323-B7AA-8C93-EC68E1F1D5CE}"/>
                </a:ext>
              </a:extLst>
            </p:cNvPr>
            <p:cNvSpPr/>
            <p:nvPr/>
          </p:nvSpPr>
          <p:spPr>
            <a:xfrm flipH="1">
              <a:off x="1316175" y="1457900"/>
              <a:ext cx="3024655" cy="1487590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bg1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rgbClr val="000000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6" name="Google Shape;3743;p40">
              <a:extLst>
                <a:ext uri="{FF2B5EF4-FFF2-40B4-BE49-F238E27FC236}">
                  <a16:creationId xmlns:a16="http://schemas.microsoft.com/office/drawing/2014/main" id="{EB05241C-F261-B3BF-734D-3E0901D0C43E}"/>
                </a:ext>
              </a:extLst>
            </p:cNvPr>
            <p:cNvSpPr txBox="1"/>
            <p:nvPr/>
          </p:nvSpPr>
          <p:spPr>
            <a:xfrm flipH="1">
              <a:off x="1316175" y="1457899"/>
              <a:ext cx="2906445" cy="14875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341313" lvl="0" indent="-341313" algn="r" rtl="1">
                <a:spcBef>
                  <a:spcPts val="600"/>
                </a:spcBef>
                <a:spcAft>
                  <a:spcPts val="600"/>
                </a:spcAft>
                <a:buSzPct val="150000"/>
                <a:buFont typeface="Arial" panose="020B0604020202020204" pitchFamily="34" charset="0"/>
                <a:buChar char="•"/>
              </a:pP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بالا بودن </a:t>
              </a:r>
              <a:r>
                <a:rPr lang="fa-IR" sz="2200" dirty="0" err="1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هزینه‌هاي</a:t>
              </a: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 اوليه توسعه آموزش </a:t>
              </a:r>
              <a:r>
                <a:rPr lang="fa-IR" sz="2200" dirty="0" err="1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الکترونيکي</a:t>
              </a: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 </a:t>
              </a:r>
            </a:p>
            <a:p>
              <a:pPr marL="341313" lvl="0" indent="-341313" algn="r" rtl="1">
                <a:spcBef>
                  <a:spcPts val="600"/>
                </a:spcBef>
                <a:spcAft>
                  <a:spcPts val="600"/>
                </a:spcAft>
                <a:buSzPct val="150000"/>
                <a:buFont typeface="Arial" panose="020B0604020202020204" pitchFamily="34" charset="0"/>
                <a:buChar char="•"/>
              </a:pP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عدم </a:t>
              </a:r>
              <a:r>
                <a:rPr lang="fa-IR" sz="2200" dirty="0" err="1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سرمایه‌گذاري</a:t>
              </a: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 بخش </a:t>
              </a:r>
              <a:r>
                <a:rPr lang="fa-IR" sz="2200" dirty="0" err="1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خصوصي</a:t>
              </a: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 در این </a:t>
              </a:r>
              <a:r>
                <a:rPr lang="fa-IR" sz="2200" dirty="0" err="1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زمينه</a:t>
              </a: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 </a:t>
              </a:r>
            </a:p>
            <a:p>
              <a:pPr marL="341313" lvl="0" indent="-341313" algn="r" rtl="1">
                <a:spcBef>
                  <a:spcPts val="600"/>
                </a:spcBef>
                <a:spcAft>
                  <a:spcPts val="600"/>
                </a:spcAft>
                <a:buSzPct val="150000"/>
                <a:buFont typeface="Arial" panose="020B0604020202020204" pitchFamily="34" charset="0"/>
                <a:buChar char="•"/>
              </a:pP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توجه نکردن به شخصی‌سازی آموزش</a:t>
              </a:r>
            </a:p>
            <a:p>
              <a:pPr marL="341313" lvl="0" indent="-341313" algn="r" rtl="1">
                <a:spcBef>
                  <a:spcPts val="600"/>
                </a:spcBef>
                <a:spcAft>
                  <a:spcPts val="600"/>
                </a:spcAft>
                <a:buSzPct val="150000"/>
                <a:buFont typeface="Arial" panose="020B0604020202020204" pitchFamily="34" charset="0"/>
                <a:buChar char="•"/>
              </a:pP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ضعف نیروی آموزشی و مساعد نبودن شرایط محیط کار</a:t>
              </a:r>
            </a:p>
            <a:p>
              <a:pPr marL="341313" lvl="0" indent="-341313" algn="r" rtl="1">
                <a:spcBef>
                  <a:spcPts val="600"/>
                </a:spcBef>
                <a:spcAft>
                  <a:spcPts val="600"/>
                </a:spcAft>
                <a:buSzPct val="150000"/>
                <a:buFont typeface="Arial" panose="020B0604020202020204" pitchFamily="34" charset="0"/>
                <a:buChar char="•"/>
              </a:pP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مناسب نبودن طراحی مدارس برای استقرار تسهیلات فناوری </a:t>
              </a:r>
            </a:p>
            <a:p>
              <a:pPr marL="341313" lvl="0" indent="-341313" algn="r" rtl="1">
                <a:spcBef>
                  <a:spcPts val="600"/>
                </a:spcBef>
                <a:spcAft>
                  <a:spcPts val="600"/>
                </a:spcAft>
                <a:buSzPct val="150000"/>
                <a:buFont typeface="Arial" panose="020B0604020202020204" pitchFamily="34" charset="0"/>
                <a:buChar char="•"/>
              </a:pP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ناکارآمدی شبکه و تجهیزات مخابراتی </a:t>
              </a:r>
            </a:p>
            <a:p>
              <a:pPr marL="341313" lvl="0" indent="-341313" algn="r" rtl="1">
                <a:spcBef>
                  <a:spcPts val="600"/>
                </a:spcBef>
                <a:spcAft>
                  <a:spcPts val="600"/>
                </a:spcAft>
                <a:buSzPct val="150000"/>
                <a:buFont typeface="Arial" panose="020B0604020202020204" pitchFamily="34" charset="0"/>
                <a:buChar char="•"/>
              </a:pP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فقدان قوانین مناسب برای دفاع از حقوق مادی و معنوی پدید </a:t>
              </a:r>
              <a:r>
                <a:rPr lang="fa-IR" sz="2200" dirty="0" err="1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آورندگان</a:t>
              </a: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 نرم </a:t>
              </a:r>
              <a:r>
                <a:rPr lang="fa-IR" sz="2200" dirty="0" err="1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افزار‌های</a:t>
              </a: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 آموزشی</a:t>
              </a:r>
            </a:p>
            <a:p>
              <a:pPr marL="341313" lvl="0" indent="-341313" algn="r" rtl="1">
                <a:spcBef>
                  <a:spcPts val="600"/>
                </a:spcBef>
                <a:spcAft>
                  <a:spcPts val="600"/>
                </a:spcAft>
                <a:buSzPct val="150000"/>
                <a:buFont typeface="Arial" panose="020B0604020202020204" pitchFamily="34" charset="0"/>
                <a:buChar char="•"/>
              </a:pP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کسری بودجه </a:t>
              </a:r>
            </a:p>
          </p:txBody>
        </p:sp>
      </p:grpSp>
      <p:pic>
        <p:nvPicPr>
          <p:cNvPr id="7" name="Immagine 6" descr="Immagine che contiene illustrazione, clipart, cartone animato&#10;&#10;Descrizione generata automaticamente">
            <a:extLst>
              <a:ext uri="{FF2B5EF4-FFF2-40B4-BE49-F238E27FC236}">
                <a16:creationId xmlns:a16="http://schemas.microsoft.com/office/drawing/2014/main" id="{349761C8-E92B-7C16-B22F-615B65CF9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312" y="2788024"/>
            <a:ext cx="5744774" cy="34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40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3762F-777E-E12F-CEDB-268769AC3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800" dirty="0"/>
              <a:t>مطالعه میدانی: طرح ملی شهاب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88C205A-6C83-9344-DE10-4F820DAABE5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a-IR" sz="2800" dirty="0"/>
              <a:t>6</a:t>
            </a:r>
            <a:endParaRPr lang="en-US" sz="28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4D96C2D-CDD4-4FBB-0736-07EBF1BB94E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fa-IR" sz="1400" dirty="0" err="1">
                <a:effectLst>
                  <a:glow rad="63500">
                    <a:schemeClr val="bg1"/>
                  </a:glow>
                </a:effectLst>
                <a:latin typeface="+mn-lt"/>
                <a:ea typeface="+mn-ea"/>
              </a:rPr>
              <a:t>چالش‌های</a:t>
            </a:r>
            <a:r>
              <a:rPr lang="fa-IR" sz="1400" dirty="0">
                <a:effectLst>
                  <a:glow rad="63500">
                    <a:schemeClr val="bg1"/>
                  </a:glow>
                </a:effectLst>
                <a:latin typeface="+mn-lt"/>
                <a:ea typeface="+mn-ea"/>
              </a:rPr>
              <a:t> توسعه فناوری اطلاعات در آموزش</a:t>
            </a:r>
            <a:endParaRPr lang="en-US" sz="14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1CBD18-EAB3-7CD3-09A0-C52B8C053912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/>
        <p:txBody>
          <a:bodyPr/>
          <a:lstStyle/>
          <a:p>
            <a:r>
              <a:rPr lang="fa-IR" sz="1400" dirty="0"/>
              <a:t>۵</a:t>
            </a:r>
            <a:endParaRPr lang="en-US" sz="1400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7EA130FB-3473-AFF2-6261-6954D10DFC80}"/>
              </a:ext>
            </a:extLst>
          </p:cNvPr>
          <p:cNvSpPr txBox="1">
            <a:spLocks/>
          </p:cNvSpPr>
          <p:nvPr/>
        </p:nvSpPr>
        <p:spPr>
          <a:xfrm flipH="1">
            <a:off x="3301717" y="2960951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جنبه‌های نوآورانه و استارت‌آپ‌ها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2E784113-0293-7ED6-8C82-DB4CC8F7529F}"/>
              </a:ext>
            </a:extLst>
          </p:cNvPr>
          <p:cNvSpPr txBox="1">
            <a:spLocks/>
          </p:cNvSpPr>
          <p:nvPr/>
        </p:nvSpPr>
        <p:spPr>
          <a:xfrm>
            <a:off x="8939213" y="2960951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4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9B81D0DB-D318-84DC-59E9-890B97D393DD}"/>
              </a:ext>
            </a:extLst>
          </p:cNvPr>
          <p:cNvSpPr txBox="1">
            <a:spLocks/>
          </p:cNvSpPr>
          <p:nvPr/>
        </p:nvSpPr>
        <p:spPr>
          <a:xfrm flipH="1">
            <a:off x="3300239" y="2551094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اثر کرونا بر آموزش جهان و ایران در پرتو فناوری اطلاعات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C4B8AE42-4E53-5848-722C-59C1A6145CC3}"/>
              </a:ext>
            </a:extLst>
          </p:cNvPr>
          <p:cNvSpPr txBox="1">
            <a:spLocks/>
          </p:cNvSpPr>
          <p:nvPr/>
        </p:nvSpPr>
        <p:spPr>
          <a:xfrm>
            <a:off x="8937735" y="2551094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۳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010F917E-4A01-54C3-F359-184E0162757B}"/>
              </a:ext>
            </a:extLst>
          </p:cNvPr>
          <p:cNvSpPr txBox="1">
            <a:spLocks/>
          </p:cNvSpPr>
          <p:nvPr/>
        </p:nvSpPr>
        <p:spPr>
          <a:xfrm flipH="1">
            <a:off x="3297282" y="171362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توضیح سرفصل‌ها</a:t>
            </a:r>
            <a:endParaRPr lang="fa-IR" sz="1400">
              <a:effectLst/>
            </a:endParaRP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7A3CF67E-6FAE-EBEA-C6DF-A03C2C1889E1}"/>
              </a:ext>
            </a:extLst>
          </p:cNvPr>
          <p:cNvSpPr txBox="1">
            <a:spLocks/>
          </p:cNvSpPr>
          <p:nvPr/>
        </p:nvSpPr>
        <p:spPr>
          <a:xfrm>
            <a:off x="8934778" y="171362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1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7AADE7EC-E80E-D99B-85C0-7CA36A2487EB}"/>
              </a:ext>
            </a:extLst>
          </p:cNvPr>
          <p:cNvSpPr txBox="1">
            <a:spLocks/>
          </p:cNvSpPr>
          <p:nvPr/>
        </p:nvSpPr>
        <p:spPr>
          <a:xfrm flipH="1">
            <a:off x="3298761" y="2132362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/>
              <a:t>سیر تحول جهانی آموزش تحت تأثیر فناوری اطلاعات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CBE7047-B87A-E8B0-D810-F156FA6E776A}"/>
              </a:ext>
            </a:extLst>
          </p:cNvPr>
          <p:cNvSpPr txBox="1">
            <a:spLocks/>
          </p:cNvSpPr>
          <p:nvPr/>
        </p:nvSpPr>
        <p:spPr>
          <a:xfrm>
            <a:off x="8936257" y="2132362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/>
              <a:t>2</a:t>
            </a:r>
          </a:p>
        </p:txBody>
      </p:sp>
      <p:sp>
        <p:nvSpPr>
          <p:cNvPr id="28" name="Text Placeholder 12">
            <a:extLst>
              <a:ext uri="{FF2B5EF4-FFF2-40B4-BE49-F238E27FC236}">
                <a16:creationId xmlns:a16="http://schemas.microsoft.com/office/drawing/2014/main" id="{9542B3FA-D7DC-2FFA-4C94-23A14C2E5CC0}"/>
              </a:ext>
            </a:extLst>
          </p:cNvPr>
          <p:cNvSpPr txBox="1">
            <a:spLocks/>
          </p:cNvSpPr>
          <p:nvPr/>
        </p:nvSpPr>
        <p:spPr>
          <a:xfrm flipH="1">
            <a:off x="3300243" y="5077266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a-IR" sz="1400" dirty="0"/>
              <a:t>تحلیل</a:t>
            </a:r>
            <a:r>
              <a:rPr lang="fa-IR" sz="1400" dirty="0">
                <a:effectLst/>
              </a:rPr>
              <a:t> </a:t>
            </a:r>
            <a:r>
              <a:rPr lang="fa-IR" sz="1400" dirty="0"/>
              <a:t>گروهی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6B8C76B5-21DD-5531-C9E0-6D4F5CB9D245}"/>
              </a:ext>
            </a:extLst>
          </p:cNvPr>
          <p:cNvSpPr txBox="1">
            <a:spLocks/>
          </p:cNvSpPr>
          <p:nvPr/>
        </p:nvSpPr>
        <p:spPr>
          <a:xfrm flipH="1">
            <a:off x="3300238" y="5485625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a-IR" sz="1400"/>
              <a:t>بررسی جزئی‌تر مسائل آموزش کشور و ارائه راهکار با استفاده از فناوری اطلاعات</a:t>
            </a:r>
          </a:p>
        </p:txBody>
      </p:sp>
      <p:sp>
        <p:nvSpPr>
          <p:cNvPr id="30" name="Text Placeholder 16">
            <a:extLst>
              <a:ext uri="{FF2B5EF4-FFF2-40B4-BE49-F238E27FC236}">
                <a16:creationId xmlns:a16="http://schemas.microsoft.com/office/drawing/2014/main" id="{A34F7C66-9A7C-3D02-4DBB-C10E8C88F43A}"/>
              </a:ext>
            </a:extLst>
          </p:cNvPr>
          <p:cNvSpPr txBox="1">
            <a:spLocks/>
          </p:cNvSpPr>
          <p:nvPr/>
        </p:nvSpPr>
        <p:spPr>
          <a:xfrm flipH="1">
            <a:off x="3301720" y="589547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a-IR" sz="1400"/>
              <a:t>جمع‌بندی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DB60355B-2B6B-ABF2-AF79-E75A89A6B8FE}"/>
              </a:ext>
            </a:extLst>
          </p:cNvPr>
          <p:cNvSpPr txBox="1">
            <a:spLocks/>
          </p:cNvSpPr>
          <p:nvPr/>
        </p:nvSpPr>
        <p:spPr>
          <a:xfrm>
            <a:off x="8937739" y="5077266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۷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BCA419F1-3395-0FB8-9DCA-29E75C4D7C96}"/>
              </a:ext>
            </a:extLst>
          </p:cNvPr>
          <p:cNvSpPr txBox="1">
            <a:spLocks/>
          </p:cNvSpPr>
          <p:nvPr/>
        </p:nvSpPr>
        <p:spPr>
          <a:xfrm>
            <a:off x="8937734" y="5485625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۸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4AB4345-80C3-AC24-D005-E20442298BA9}"/>
              </a:ext>
            </a:extLst>
          </p:cNvPr>
          <p:cNvSpPr txBox="1">
            <a:spLocks/>
          </p:cNvSpPr>
          <p:nvPr/>
        </p:nvSpPr>
        <p:spPr>
          <a:xfrm>
            <a:off x="8939216" y="589547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۹</a:t>
            </a:r>
          </a:p>
        </p:txBody>
      </p:sp>
    </p:spTree>
    <p:extLst>
      <p:ext uri="{BB962C8B-B14F-4D97-AF65-F5344CB8AC3E}">
        <p14:creationId xmlns:p14="http://schemas.microsoft.com/office/powerpoint/2010/main" val="3014872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4;p17">
            <a:extLst>
              <a:ext uri="{FF2B5EF4-FFF2-40B4-BE49-F238E27FC236}">
                <a16:creationId xmlns:a16="http://schemas.microsoft.com/office/drawing/2014/main" id="{52E61121-8678-9D42-6167-69BC66082CA1}"/>
              </a:ext>
            </a:extLst>
          </p:cNvPr>
          <p:cNvSpPr/>
          <p:nvPr/>
        </p:nvSpPr>
        <p:spPr>
          <a:xfrm>
            <a:off x="1447800" y="294342"/>
            <a:ext cx="9296399" cy="1516529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342900" indent="-342900" algn="r" rtl="1"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ارائه و اجرا توسط بنیاد ملی نخبگان با همکاری وزارت آموزش و پرورش</a:t>
            </a:r>
          </a:p>
          <a:p>
            <a:pPr marL="342900" indent="-342900" algn="r" rtl="1"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rgbClr val="000000"/>
                </a:solidFill>
                <a:latin typeface="Times New Roman" panose="02020603050405020304" pitchFamily="18" charset="0"/>
              </a:rPr>
              <a:t>صاحب ایده:</a:t>
            </a:r>
            <a:r>
              <a:rPr lang="fa-IR" sz="2200" dirty="0">
                <a:solidFill>
                  <a:srgbClr val="000000"/>
                </a:solidFill>
              </a:rPr>
              <a:t> دکتر صادق واعظ، </a:t>
            </a:r>
            <a:r>
              <a:rPr lang="fa-IR" sz="2200" dirty="0" err="1">
                <a:solidFill>
                  <a:srgbClr val="000000"/>
                </a:solidFill>
              </a:rPr>
              <a:t>استادتمام</a:t>
            </a:r>
            <a:r>
              <a:rPr lang="fa-IR" sz="2200" dirty="0">
                <a:solidFill>
                  <a:srgbClr val="000000"/>
                </a:solidFill>
              </a:rPr>
              <a:t> دانشکده مهندسی برق و کامپیوتر دانشگاه تهران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AD2C63-2074-382E-CC2F-EBF51B3EA7A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447" y="2583078"/>
            <a:ext cx="10031103" cy="28689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17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69D5-FDA6-82E7-2B3E-BC43767A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400" dirty="0">
                <a:ln w="0"/>
              </a:rPr>
              <a:t>پیشنهادات دکتر واعظ برای استفاده از فناوری اطلاعات جهت بهبود اجرای طرح شهاب </a:t>
            </a:r>
            <a:endParaRPr lang="en-US" dirty="0"/>
          </a:p>
        </p:txBody>
      </p:sp>
      <p:sp>
        <p:nvSpPr>
          <p:cNvPr id="4" name="Google Shape;3650;p40">
            <a:extLst>
              <a:ext uri="{FF2B5EF4-FFF2-40B4-BE49-F238E27FC236}">
                <a16:creationId xmlns:a16="http://schemas.microsoft.com/office/drawing/2014/main" id="{3D92029D-A34A-2760-3FA5-D22BCDBFB0E4}"/>
              </a:ext>
            </a:extLst>
          </p:cNvPr>
          <p:cNvSpPr/>
          <p:nvPr/>
        </p:nvSpPr>
        <p:spPr>
          <a:xfrm>
            <a:off x="932329" y="797183"/>
            <a:ext cx="10874189" cy="5263633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rgbClr val="1C1C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cs typeface="B Nazanin" panose="00000400000000000000" pitchFamily="2" charset="-78"/>
            </a:endParaRPr>
          </a:p>
        </p:txBody>
      </p:sp>
      <p:sp>
        <p:nvSpPr>
          <p:cNvPr id="5" name="Google Shape;3653;p40">
            <a:extLst>
              <a:ext uri="{FF2B5EF4-FFF2-40B4-BE49-F238E27FC236}">
                <a16:creationId xmlns:a16="http://schemas.microsoft.com/office/drawing/2014/main" id="{96083E19-FFCC-1CA2-F62F-D750B12A5EF2}"/>
              </a:ext>
            </a:extLst>
          </p:cNvPr>
          <p:cNvSpPr/>
          <p:nvPr/>
        </p:nvSpPr>
        <p:spPr>
          <a:xfrm flipH="1">
            <a:off x="1627604" y="1184291"/>
            <a:ext cx="8957525" cy="448942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bg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  <p:sp>
        <p:nvSpPr>
          <p:cNvPr id="6" name="Google Shape;3743;p40">
            <a:extLst>
              <a:ext uri="{FF2B5EF4-FFF2-40B4-BE49-F238E27FC236}">
                <a16:creationId xmlns:a16="http://schemas.microsoft.com/office/drawing/2014/main" id="{DF75B079-8F1A-2839-A7C5-238C0339F7E2}"/>
              </a:ext>
            </a:extLst>
          </p:cNvPr>
          <p:cNvSpPr txBox="1"/>
          <p:nvPr/>
        </p:nvSpPr>
        <p:spPr>
          <a:xfrm flipH="1">
            <a:off x="1627604" y="1184288"/>
            <a:ext cx="8607446" cy="44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341313" lvl="0" indent="-341313" algn="r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آموزش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به‌روز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و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پیوسته‌ی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معلمان، تحت نظر استادان متخصص </a:t>
            </a:r>
          </a:p>
          <a:p>
            <a:pPr marL="341313" lvl="0" indent="-341313" algn="r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قرار دادن ابزارهایی برای شناسایی استعدادها در اختیار معلمان</a:t>
            </a:r>
          </a:p>
          <a:p>
            <a:pPr marL="341313" lvl="0" indent="-341313" algn="r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ارائه ابزارهایی به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دانش‌آموزان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برای شکوفایی </a:t>
            </a:r>
          </a:p>
          <a:p>
            <a:pPr marL="341313" lvl="0" indent="-341313" algn="r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اهمیتِ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داشتن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هدف‌های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بلندمدت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و گرفتار نشدن در دام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مشوق‌های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زود گذر </a:t>
            </a:r>
          </a:p>
          <a:p>
            <a:pPr marL="341313" lvl="0" indent="-341313" algn="r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تواناتر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شدن معلمان با ابزار هوش مصنوعی در شناسایی و هدایت استعدادها</a:t>
            </a:r>
          </a:p>
          <a:p>
            <a:pPr marL="341313" lvl="0" indent="-341313" algn="r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شکوفاتر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شدن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دانش‌آموزان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تحت نظر معلم با استفاده از هوش مصنوعی</a:t>
            </a:r>
          </a:p>
        </p:txBody>
      </p:sp>
    </p:spTree>
    <p:extLst>
      <p:ext uri="{BB962C8B-B14F-4D97-AF65-F5344CB8AC3E}">
        <p14:creationId xmlns:p14="http://schemas.microsoft.com/office/powerpoint/2010/main" val="159324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69D5-FDA6-82E7-2B3E-BC43767AF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400" dirty="0"/>
              <a:t>پیشنهادات دیگر جهت بهبود اجرای طرح شهاب با استفاده از فناوری اطلاعات</a:t>
            </a:r>
            <a:endParaRPr lang="en-US" sz="2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6EDEB15-B17F-B20F-01DE-384D51887ECC}"/>
              </a:ext>
            </a:extLst>
          </p:cNvPr>
          <p:cNvGrpSpPr/>
          <p:nvPr/>
        </p:nvGrpSpPr>
        <p:grpSpPr>
          <a:xfrm>
            <a:off x="932329" y="797183"/>
            <a:ext cx="10874189" cy="5263633"/>
            <a:chOff x="1081404" y="1328130"/>
            <a:chExt cx="3671848" cy="1764525"/>
          </a:xfrm>
        </p:grpSpPr>
        <p:sp>
          <p:nvSpPr>
            <p:cNvPr id="4" name="Google Shape;3650;p40">
              <a:extLst>
                <a:ext uri="{FF2B5EF4-FFF2-40B4-BE49-F238E27FC236}">
                  <a16:creationId xmlns:a16="http://schemas.microsoft.com/office/drawing/2014/main" id="{3D92029D-A34A-2760-3FA5-D22BCDBFB0E4}"/>
                </a:ext>
              </a:extLst>
            </p:cNvPr>
            <p:cNvSpPr/>
            <p:nvPr/>
          </p:nvSpPr>
          <p:spPr>
            <a:xfrm>
              <a:off x="1081404" y="1328130"/>
              <a:ext cx="3671848" cy="1764525"/>
            </a:xfrm>
            <a:custGeom>
              <a:avLst/>
              <a:gdLst/>
              <a:ahLst/>
              <a:cxnLst/>
              <a:rect l="l" t="t" r="r" b="b"/>
              <a:pathLst>
                <a:path w="47546" h="29146" extrusionOk="0">
                  <a:moveTo>
                    <a:pt x="29394" y="0"/>
                  </a:moveTo>
                  <a:cubicBezTo>
                    <a:pt x="23132" y="0"/>
                    <a:pt x="17800" y="2743"/>
                    <a:pt x="17800" y="2743"/>
                  </a:cubicBezTo>
                  <a:cubicBezTo>
                    <a:pt x="17800" y="2743"/>
                    <a:pt x="7490" y="2898"/>
                    <a:pt x="3727" y="9506"/>
                  </a:cubicBezTo>
                  <a:cubicBezTo>
                    <a:pt x="0" y="16114"/>
                    <a:pt x="2632" y="26758"/>
                    <a:pt x="10764" y="28841"/>
                  </a:cubicBezTo>
                  <a:cubicBezTo>
                    <a:pt x="11584" y="29052"/>
                    <a:pt x="12367" y="29146"/>
                    <a:pt x="13122" y="29146"/>
                  </a:cubicBezTo>
                  <a:cubicBezTo>
                    <a:pt x="19163" y="29146"/>
                    <a:pt x="23434" y="23158"/>
                    <a:pt x="31137" y="23158"/>
                  </a:cubicBezTo>
                  <a:cubicBezTo>
                    <a:pt x="31999" y="23158"/>
                    <a:pt x="32905" y="23233"/>
                    <a:pt x="33862" y="23400"/>
                  </a:cubicBezTo>
                  <a:cubicBezTo>
                    <a:pt x="34422" y="23499"/>
                    <a:pt x="34963" y="23546"/>
                    <a:pt x="35483" y="23546"/>
                  </a:cubicBezTo>
                  <a:cubicBezTo>
                    <a:pt x="44759" y="23546"/>
                    <a:pt x="47545" y="8548"/>
                    <a:pt x="38898" y="2719"/>
                  </a:cubicBezTo>
                  <a:cubicBezTo>
                    <a:pt x="35862" y="681"/>
                    <a:pt x="32513" y="0"/>
                    <a:pt x="29394" y="0"/>
                  </a:cubicBezTo>
                  <a:close/>
                </a:path>
              </a:pathLst>
            </a:custGeom>
            <a:solidFill>
              <a:srgbClr val="1C1C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5" name="Google Shape;3653;p40">
              <a:extLst>
                <a:ext uri="{FF2B5EF4-FFF2-40B4-BE49-F238E27FC236}">
                  <a16:creationId xmlns:a16="http://schemas.microsoft.com/office/drawing/2014/main" id="{96083E19-FFCC-1CA2-F62F-D750B12A5EF2}"/>
                </a:ext>
              </a:extLst>
            </p:cNvPr>
            <p:cNvSpPr/>
            <p:nvPr/>
          </p:nvSpPr>
          <p:spPr>
            <a:xfrm flipH="1">
              <a:off x="1316175" y="1457900"/>
              <a:ext cx="3024655" cy="1504986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bg1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rgbClr val="000000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6" name="Google Shape;3743;p40">
              <a:extLst>
                <a:ext uri="{FF2B5EF4-FFF2-40B4-BE49-F238E27FC236}">
                  <a16:creationId xmlns:a16="http://schemas.microsoft.com/office/drawing/2014/main" id="{DF75B079-8F1A-2839-A7C5-238C0339F7E2}"/>
                </a:ext>
              </a:extLst>
            </p:cNvPr>
            <p:cNvSpPr txBox="1"/>
            <p:nvPr/>
          </p:nvSpPr>
          <p:spPr>
            <a:xfrm flipH="1">
              <a:off x="1316175" y="1457899"/>
              <a:ext cx="2906445" cy="15049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341313" lvl="0" indent="-341313" algn="r" rtl="1">
                <a:spcBef>
                  <a:spcPts val="600"/>
                </a:spcBef>
                <a:spcAft>
                  <a:spcPts val="600"/>
                </a:spcAft>
                <a:buSzPct val="150000"/>
                <a:buFont typeface="Arial" panose="020B0604020202020204" pitchFamily="34" charset="0"/>
                <a:buChar char="•"/>
              </a:pP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تبدیل شدن پرونده اولیه </a:t>
              </a:r>
              <a:r>
                <a:rPr lang="fa-IR" sz="2200" dirty="0" err="1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استعدادیابی</a:t>
              </a: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 </a:t>
              </a:r>
              <a:r>
                <a:rPr lang="fa-IR" sz="2200" dirty="0" err="1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دانش‌آموز</a:t>
              </a: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 به قسمتی از پروفایل دانش آموز  در سامانه همگام</a:t>
              </a:r>
            </a:p>
            <a:p>
              <a:pPr marL="341313" lvl="0" indent="-341313" algn="r" rtl="1">
                <a:spcBef>
                  <a:spcPts val="600"/>
                </a:spcBef>
                <a:spcAft>
                  <a:spcPts val="600"/>
                </a:spcAft>
                <a:buSzPct val="150000"/>
                <a:buFont typeface="Arial" panose="020B0604020202020204" pitchFamily="34" charset="0"/>
                <a:buChar char="•"/>
              </a:pP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 </a:t>
              </a:r>
              <a:r>
                <a:rPr lang="fa-IR" sz="2200" dirty="0" err="1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به‌روزرسانی</a:t>
              </a: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 سالانه این سامانه و هدایت </a:t>
              </a:r>
              <a:r>
                <a:rPr lang="fa-IR" sz="2200" dirty="0" err="1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دانش‌آموز</a:t>
              </a: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 متناسب با این پرونده </a:t>
              </a:r>
            </a:p>
            <a:p>
              <a:pPr marL="341313" lvl="0" indent="-341313" algn="r" rtl="1">
                <a:spcBef>
                  <a:spcPts val="600"/>
                </a:spcBef>
                <a:spcAft>
                  <a:spcPts val="600"/>
                </a:spcAft>
                <a:buSzPct val="150000"/>
                <a:buFont typeface="Arial" panose="020B0604020202020204" pitchFamily="34" charset="0"/>
                <a:buChar char="•"/>
              </a:pP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ارائه </a:t>
              </a:r>
              <a:r>
                <a:rPr lang="fa-IR" sz="2200" dirty="0" err="1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مشاوره‌های</a:t>
              </a: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 </a:t>
              </a:r>
              <a:r>
                <a:rPr lang="fa-IR" sz="2200" dirty="0" err="1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شخصی‌سازی‌شده</a:t>
              </a: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 توسط مشاوران مدارس و همچنین </a:t>
              </a:r>
              <a:r>
                <a:rPr lang="fa-IR" sz="2200" dirty="0" err="1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چت­بات‌های</a:t>
              </a: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 هوش مصنوعی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4731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98ACD-0A14-11E2-5726-3600DC677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800" dirty="0"/>
              <a:t>تحلیل</a:t>
            </a:r>
            <a:r>
              <a:rPr lang="fa-IR" sz="2800" dirty="0">
                <a:effectLst/>
              </a:rPr>
              <a:t> </a:t>
            </a:r>
            <a:r>
              <a:rPr lang="fa-IR" sz="2800" dirty="0"/>
              <a:t>گروهی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52DD58D-874D-5D87-BFD3-87DC8030F57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a-IR" sz="2800" dirty="0"/>
              <a:t>7</a:t>
            </a:r>
            <a:endParaRPr lang="en-US" sz="28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13E3518-BD04-C3C0-0808-6FF1A7EEF0C5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fa-IR" sz="1400" dirty="0"/>
              <a:t>مطالعه میدانی: طرح ملی شهاب</a:t>
            </a:r>
            <a:endParaRPr lang="en-US" sz="14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5CB7FC62-A034-8151-4DD6-9B5A4E5942FD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/>
          <a:lstStyle/>
          <a:p>
            <a:r>
              <a:rPr lang="fa-IR" sz="1400" dirty="0"/>
              <a:t>۶</a:t>
            </a:r>
            <a:endParaRPr lang="en-US" sz="1400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27BB4BFE-F09A-C264-13FA-A349C6290D50}"/>
              </a:ext>
            </a:extLst>
          </p:cNvPr>
          <p:cNvSpPr txBox="1">
            <a:spLocks/>
          </p:cNvSpPr>
          <p:nvPr/>
        </p:nvSpPr>
        <p:spPr>
          <a:xfrm flipH="1">
            <a:off x="3303196" y="3370805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چالش‌های توسعه فناوری اطلاعات در آموزش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CBAA075A-F1E5-8CF3-5BAB-25D7A9B2CB4F}"/>
              </a:ext>
            </a:extLst>
          </p:cNvPr>
          <p:cNvSpPr txBox="1">
            <a:spLocks/>
          </p:cNvSpPr>
          <p:nvPr/>
        </p:nvSpPr>
        <p:spPr>
          <a:xfrm>
            <a:off x="8940692" y="3370805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۵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17645D3A-174C-C933-7AED-4EE8658A1952}"/>
              </a:ext>
            </a:extLst>
          </p:cNvPr>
          <p:cNvSpPr txBox="1">
            <a:spLocks/>
          </p:cNvSpPr>
          <p:nvPr/>
        </p:nvSpPr>
        <p:spPr>
          <a:xfrm flipH="1">
            <a:off x="3301717" y="2960951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جنبه‌های نوآورانه و استارت‌آپ‌ها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32B7CA3B-55BF-2344-382C-EA9E6444AF67}"/>
              </a:ext>
            </a:extLst>
          </p:cNvPr>
          <p:cNvSpPr txBox="1">
            <a:spLocks/>
          </p:cNvSpPr>
          <p:nvPr/>
        </p:nvSpPr>
        <p:spPr>
          <a:xfrm>
            <a:off x="8939213" y="2960951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4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BA566049-106C-D343-612F-B51EEB95B48B}"/>
              </a:ext>
            </a:extLst>
          </p:cNvPr>
          <p:cNvSpPr txBox="1">
            <a:spLocks/>
          </p:cNvSpPr>
          <p:nvPr/>
        </p:nvSpPr>
        <p:spPr>
          <a:xfrm flipH="1">
            <a:off x="3300239" y="2551094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اثر کرونا بر آموزش جهان و ایران در پرتو فناوری اطلاعات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B06E151A-E51A-7F02-069F-8DAEF436BD40}"/>
              </a:ext>
            </a:extLst>
          </p:cNvPr>
          <p:cNvSpPr txBox="1">
            <a:spLocks/>
          </p:cNvSpPr>
          <p:nvPr/>
        </p:nvSpPr>
        <p:spPr>
          <a:xfrm>
            <a:off x="8937735" y="2551094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۳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B7D3F47C-69A1-F2C7-DF1F-F31F8EB37BFC}"/>
              </a:ext>
            </a:extLst>
          </p:cNvPr>
          <p:cNvSpPr txBox="1">
            <a:spLocks/>
          </p:cNvSpPr>
          <p:nvPr/>
        </p:nvSpPr>
        <p:spPr>
          <a:xfrm flipH="1">
            <a:off x="3297282" y="171362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توضیح سرفصل‌ها</a:t>
            </a:r>
            <a:endParaRPr lang="fa-IR" sz="1400">
              <a:effectLst/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8F151751-4932-F7CB-D070-661741C24AFD}"/>
              </a:ext>
            </a:extLst>
          </p:cNvPr>
          <p:cNvSpPr txBox="1">
            <a:spLocks/>
          </p:cNvSpPr>
          <p:nvPr/>
        </p:nvSpPr>
        <p:spPr>
          <a:xfrm>
            <a:off x="8934778" y="171362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1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446E9481-26DD-C692-5D1B-B80CEE42A4D5}"/>
              </a:ext>
            </a:extLst>
          </p:cNvPr>
          <p:cNvSpPr txBox="1">
            <a:spLocks/>
          </p:cNvSpPr>
          <p:nvPr/>
        </p:nvSpPr>
        <p:spPr>
          <a:xfrm flipH="1">
            <a:off x="3298761" y="2132362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/>
              <a:t>سیر تحول جهانی آموزش تحت تأثیر فناوری اطلاعات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93C5C5F2-8E33-2035-80DF-8766FF1D4F2D}"/>
              </a:ext>
            </a:extLst>
          </p:cNvPr>
          <p:cNvSpPr txBox="1">
            <a:spLocks/>
          </p:cNvSpPr>
          <p:nvPr/>
        </p:nvSpPr>
        <p:spPr>
          <a:xfrm>
            <a:off x="8936257" y="2132362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/>
              <a:t>2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ED7797B0-79FB-536A-707C-5F165E447B50}"/>
              </a:ext>
            </a:extLst>
          </p:cNvPr>
          <p:cNvSpPr txBox="1">
            <a:spLocks/>
          </p:cNvSpPr>
          <p:nvPr/>
        </p:nvSpPr>
        <p:spPr>
          <a:xfrm flipH="1">
            <a:off x="3300238" y="5485625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a-IR" sz="1400" dirty="0"/>
              <a:t>بررسی </a:t>
            </a:r>
            <a:r>
              <a:rPr lang="fa-IR" sz="1400" dirty="0" err="1"/>
              <a:t>جزئی‌تر</a:t>
            </a:r>
            <a:r>
              <a:rPr lang="fa-IR" sz="1400" dirty="0"/>
              <a:t> مسائل آموزش کشور و ارائه </a:t>
            </a:r>
            <a:r>
              <a:rPr lang="fa-IR" sz="1400" dirty="0" err="1"/>
              <a:t>راهکار</a:t>
            </a:r>
            <a:r>
              <a:rPr lang="fa-IR" sz="1400" dirty="0"/>
              <a:t> با استفاده از فناوری اطلاعات</a:t>
            </a: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6FFD1478-7ACC-F99C-4DF5-5B557C039B72}"/>
              </a:ext>
            </a:extLst>
          </p:cNvPr>
          <p:cNvSpPr txBox="1">
            <a:spLocks/>
          </p:cNvSpPr>
          <p:nvPr/>
        </p:nvSpPr>
        <p:spPr>
          <a:xfrm flipH="1">
            <a:off x="3301720" y="589547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a-IR" sz="1400"/>
              <a:t>جمع‌بندی</a:t>
            </a:r>
          </a:p>
        </p:txBody>
      </p:sp>
      <p:sp>
        <p:nvSpPr>
          <p:cNvPr id="32" name="Text Placeholder 15">
            <a:extLst>
              <a:ext uri="{FF2B5EF4-FFF2-40B4-BE49-F238E27FC236}">
                <a16:creationId xmlns:a16="http://schemas.microsoft.com/office/drawing/2014/main" id="{85DCE2B9-AF36-A804-FCF6-4E189865D79F}"/>
              </a:ext>
            </a:extLst>
          </p:cNvPr>
          <p:cNvSpPr txBox="1">
            <a:spLocks/>
          </p:cNvSpPr>
          <p:nvPr/>
        </p:nvSpPr>
        <p:spPr>
          <a:xfrm>
            <a:off x="8937734" y="5485625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۸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89BDD99F-CF22-EFEA-BAFA-2E8BE9F7EBD7}"/>
              </a:ext>
            </a:extLst>
          </p:cNvPr>
          <p:cNvSpPr txBox="1">
            <a:spLocks/>
          </p:cNvSpPr>
          <p:nvPr/>
        </p:nvSpPr>
        <p:spPr>
          <a:xfrm>
            <a:off x="8939216" y="589547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۹</a:t>
            </a:r>
          </a:p>
        </p:txBody>
      </p:sp>
    </p:spTree>
    <p:extLst>
      <p:ext uri="{BB962C8B-B14F-4D97-AF65-F5344CB8AC3E}">
        <p14:creationId xmlns:p14="http://schemas.microsoft.com/office/powerpoint/2010/main" val="1688472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50;p40">
            <a:extLst>
              <a:ext uri="{FF2B5EF4-FFF2-40B4-BE49-F238E27FC236}">
                <a16:creationId xmlns:a16="http://schemas.microsoft.com/office/drawing/2014/main" id="{35283213-BA24-939F-91B1-837FED2A026E}"/>
              </a:ext>
            </a:extLst>
          </p:cNvPr>
          <p:cNvSpPr/>
          <p:nvPr/>
        </p:nvSpPr>
        <p:spPr>
          <a:xfrm>
            <a:off x="1" y="823130"/>
            <a:ext cx="8199454" cy="5263633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rgbClr val="1C1C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cs typeface="B Nazanin" panose="00000400000000000000" pitchFamily="2" charset="-78"/>
            </a:endParaRPr>
          </a:p>
        </p:txBody>
      </p:sp>
      <p:sp>
        <p:nvSpPr>
          <p:cNvPr id="4" name="Google Shape;3653;p40">
            <a:extLst>
              <a:ext uri="{FF2B5EF4-FFF2-40B4-BE49-F238E27FC236}">
                <a16:creationId xmlns:a16="http://schemas.microsoft.com/office/drawing/2014/main" id="{BF893F2B-8004-EDBA-8780-90496A817B1A}"/>
              </a:ext>
            </a:extLst>
          </p:cNvPr>
          <p:cNvSpPr/>
          <p:nvPr/>
        </p:nvSpPr>
        <p:spPr>
          <a:xfrm flipH="1">
            <a:off x="524259" y="1210238"/>
            <a:ext cx="6754234" cy="4437527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bg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  <p:sp>
        <p:nvSpPr>
          <p:cNvPr id="5" name="Google Shape;3743;p40">
            <a:extLst>
              <a:ext uri="{FF2B5EF4-FFF2-40B4-BE49-F238E27FC236}">
                <a16:creationId xmlns:a16="http://schemas.microsoft.com/office/drawing/2014/main" id="{AA9DFAE1-296B-89A4-42A3-9E8CF48CADFC}"/>
              </a:ext>
            </a:extLst>
          </p:cNvPr>
          <p:cNvSpPr txBox="1"/>
          <p:nvPr/>
        </p:nvSpPr>
        <p:spPr>
          <a:xfrm flipH="1">
            <a:off x="673239" y="1210235"/>
            <a:ext cx="6341283" cy="4437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341313" lvl="0" indent="-341313" algn="just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استارتاپ‌ها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: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مهم‌ترین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محرک‌های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ترسیم روند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آینده‌ی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توسعه فناوری اطلاعات در آموزش</a:t>
            </a:r>
          </a:p>
          <a:p>
            <a:pPr marL="341313" lvl="0" indent="-341313" algn="just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هوش مصنوعی: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پررنگ‌ترین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کلیدواژه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آینده آموزش با فناوری اطلاعات</a:t>
            </a:r>
          </a:p>
          <a:p>
            <a:pPr marL="341313" lvl="0" indent="-341313" algn="just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توسعه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فناوری‌های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نوین مانند واقعیت مجازی،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قابلیت‌های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متنوع هوش مصنوعی و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شبیه‌سازی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محیط‌های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آزمایشگاهی</a:t>
            </a:r>
          </a:p>
          <a:p>
            <a:pPr marL="341313" lvl="0" indent="-341313" algn="just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در نظر گرفتن حق مالکیت معنوی برای تولیدکنندگان محتواهای آموزشی </a:t>
            </a:r>
          </a:p>
          <a:p>
            <a:pPr marL="341313" lvl="0" indent="-341313" algn="just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تنظیم قوانینی درباره نحوه ایجاد محتوای الکترونیکی استاندارد و  حفظ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داده‌های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شخصی</a:t>
            </a:r>
          </a:p>
          <a:p>
            <a:pPr marL="341313" lvl="0" indent="-341313" algn="just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سرمایه‌گذاری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ویژه این کشور در توسعه فناوری اطلاعات در مدارس</a:t>
            </a:r>
          </a:p>
        </p:txBody>
      </p:sp>
      <p:pic>
        <p:nvPicPr>
          <p:cNvPr id="6" name="pag5_h" descr="pag5_h">
            <a:hlinkClick r:id="" action="ppaction://media"/>
            <a:extLst>
              <a:ext uri="{FF2B5EF4-FFF2-40B4-BE49-F238E27FC236}">
                <a16:creationId xmlns:a16="http://schemas.microsoft.com/office/drawing/2014/main" id="{14571560-7C19-4506-F527-35A9037B8E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8350"/>
          <a:stretch/>
        </p:blipFill>
        <p:spPr>
          <a:xfrm>
            <a:off x="7802750" y="3079462"/>
            <a:ext cx="4676119" cy="322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65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F49C31-3C85-3512-0311-C559501E5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400" dirty="0"/>
              <a:t>کاربردی ترین نکات درباره روند آینده توسعه فناوری اطلاعات در آموزش</a:t>
            </a:r>
            <a:endParaRPr lang="en-US" sz="2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4E49AE-FB5D-160B-8E37-A9F925320A39}"/>
              </a:ext>
            </a:extLst>
          </p:cNvPr>
          <p:cNvGrpSpPr/>
          <p:nvPr/>
        </p:nvGrpSpPr>
        <p:grpSpPr>
          <a:xfrm>
            <a:off x="6031842" y="1158766"/>
            <a:ext cx="6305956" cy="2665949"/>
            <a:chOff x="1081404" y="1328130"/>
            <a:chExt cx="3671848" cy="1764525"/>
          </a:xfrm>
        </p:grpSpPr>
        <p:sp>
          <p:nvSpPr>
            <p:cNvPr id="11" name="Google Shape;3650;p40">
              <a:extLst>
                <a:ext uri="{FF2B5EF4-FFF2-40B4-BE49-F238E27FC236}">
                  <a16:creationId xmlns:a16="http://schemas.microsoft.com/office/drawing/2014/main" id="{FF3D803A-B4DB-4741-F653-5C980B7513E3}"/>
                </a:ext>
              </a:extLst>
            </p:cNvPr>
            <p:cNvSpPr/>
            <p:nvPr/>
          </p:nvSpPr>
          <p:spPr>
            <a:xfrm>
              <a:off x="1081404" y="1328130"/>
              <a:ext cx="3671848" cy="1764525"/>
            </a:xfrm>
            <a:custGeom>
              <a:avLst/>
              <a:gdLst/>
              <a:ahLst/>
              <a:cxnLst/>
              <a:rect l="l" t="t" r="r" b="b"/>
              <a:pathLst>
                <a:path w="47546" h="29146" extrusionOk="0">
                  <a:moveTo>
                    <a:pt x="29394" y="0"/>
                  </a:moveTo>
                  <a:cubicBezTo>
                    <a:pt x="23132" y="0"/>
                    <a:pt x="17800" y="2743"/>
                    <a:pt x="17800" y="2743"/>
                  </a:cubicBezTo>
                  <a:cubicBezTo>
                    <a:pt x="17800" y="2743"/>
                    <a:pt x="7490" y="2898"/>
                    <a:pt x="3727" y="9506"/>
                  </a:cubicBezTo>
                  <a:cubicBezTo>
                    <a:pt x="0" y="16114"/>
                    <a:pt x="2632" y="26758"/>
                    <a:pt x="10764" y="28841"/>
                  </a:cubicBezTo>
                  <a:cubicBezTo>
                    <a:pt x="11584" y="29052"/>
                    <a:pt x="12367" y="29146"/>
                    <a:pt x="13122" y="29146"/>
                  </a:cubicBezTo>
                  <a:cubicBezTo>
                    <a:pt x="19163" y="29146"/>
                    <a:pt x="23434" y="23158"/>
                    <a:pt x="31137" y="23158"/>
                  </a:cubicBezTo>
                  <a:cubicBezTo>
                    <a:pt x="31999" y="23158"/>
                    <a:pt x="32905" y="23233"/>
                    <a:pt x="33862" y="23400"/>
                  </a:cubicBezTo>
                  <a:cubicBezTo>
                    <a:pt x="34422" y="23499"/>
                    <a:pt x="34963" y="23546"/>
                    <a:pt x="35483" y="23546"/>
                  </a:cubicBezTo>
                  <a:cubicBezTo>
                    <a:pt x="44759" y="23546"/>
                    <a:pt x="47545" y="8548"/>
                    <a:pt x="38898" y="2719"/>
                  </a:cubicBezTo>
                  <a:cubicBezTo>
                    <a:pt x="35862" y="681"/>
                    <a:pt x="32513" y="0"/>
                    <a:pt x="29394" y="0"/>
                  </a:cubicBezTo>
                  <a:close/>
                </a:path>
              </a:pathLst>
            </a:custGeom>
            <a:solidFill>
              <a:srgbClr val="1C1C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12" name="Google Shape;3653;p40">
              <a:extLst>
                <a:ext uri="{FF2B5EF4-FFF2-40B4-BE49-F238E27FC236}">
                  <a16:creationId xmlns:a16="http://schemas.microsoft.com/office/drawing/2014/main" id="{AE0A146F-6A08-72B7-A456-ABDB4A8620D4}"/>
                </a:ext>
              </a:extLst>
            </p:cNvPr>
            <p:cNvSpPr/>
            <p:nvPr/>
          </p:nvSpPr>
          <p:spPr>
            <a:xfrm flipH="1">
              <a:off x="1316176" y="1528494"/>
              <a:ext cx="3081468" cy="1285696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bg1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  <a:cs typeface="B Nazanin" panose="00000400000000000000" pitchFamily="2" charset="-78"/>
              </a:endParaRPr>
            </a:p>
          </p:txBody>
        </p:sp>
        <p:grpSp>
          <p:nvGrpSpPr>
            <p:cNvPr id="13" name="Google Shape;3741;p40">
              <a:extLst>
                <a:ext uri="{FF2B5EF4-FFF2-40B4-BE49-F238E27FC236}">
                  <a16:creationId xmlns:a16="http://schemas.microsoft.com/office/drawing/2014/main" id="{468E9BD2-5911-6CFD-021C-EEFE45F1D5E8}"/>
                </a:ext>
              </a:extLst>
            </p:cNvPr>
            <p:cNvGrpSpPr/>
            <p:nvPr/>
          </p:nvGrpSpPr>
          <p:grpSpPr>
            <a:xfrm flipH="1">
              <a:off x="1329061" y="1518928"/>
              <a:ext cx="3024654" cy="1295261"/>
              <a:chOff x="4589109" y="1697526"/>
              <a:chExt cx="1031753" cy="679393"/>
            </a:xfrm>
          </p:grpSpPr>
          <p:sp>
            <p:nvSpPr>
              <p:cNvPr id="14" name="Google Shape;3742;p40">
                <a:extLst>
                  <a:ext uri="{FF2B5EF4-FFF2-40B4-BE49-F238E27FC236}">
                    <a16:creationId xmlns:a16="http://schemas.microsoft.com/office/drawing/2014/main" id="{A078391B-CF6C-58FF-1EF0-0A6B6AE10E18}"/>
                  </a:ext>
                </a:extLst>
              </p:cNvPr>
              <p:cNvSpPr txBox="1"/>
              <p:nvPr/>
            </p:nvSpPr>
            <p:spPr>
              <a:xfrm>
                <a:off x="4589109" y="1697526"/>
                <a:ext cx="1031753" cy="1460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algn="ctr" rtl="1"/>
                <a:r>
                  <a:rPr lang="fa-IR" sz="2800" b="1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آمریکا</a:t>
                </a:r>
                <a:endParaRPr lang="en-US" sz="2800" b="1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endParaRPr>
              </a:p>
            </p:txBody>
          </p:sp>
          <p:sp>
            <p:nvSpPr>
              <p:cNvPr id="15" name="Google Shape;3743;p40">
                <a:extLst>
                  <a:ext uri="{FF2B5EF4-FFF2-40B4-BE49-F238E27FC236}">
                    <a16:creationId xmlns:a16="http://schemas.microsoft.com/office/drawing/2014/main" id="{FD433A41-16E7-D3CE-B535-981FB00BE503}"/>
                  </a:ext>
                </a:extLst>
              </p:cNvPr>
              <p:cNvSpPr txBox="1"/>
              <p:nvPr/>
            </p:nvSpPr>
            <p:spPr>
              <a:xfrm>
                <a:off x="4597250" y="1814076"/>
                <a:ext cx="1018299" cy="5628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171450" lvl="0" indent="-171450" algn="ctr" rtl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a-IR" sz="22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سند هوش مصنوعی و آینده آموزش و یادگیری الکترونیکی</a:t>
                </a:r>
              </a:p>
              <a:p>
                <a:pPr marL="171450" lvl="0" indent="-171450" algn="ctr" rtl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a-IR" sz="22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دستیابی به </a:t>
                </a:r>
                <a:r>
                  <a:rPr lang="fa-IR" sz="2200" dirty="0" err="1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اولویت‌های</a:t>
                </a:r>
                <a:r>
                  <a:rPr lang="fa-IR" sz="22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 آموزشی با </a:t>
                </a:r>
                <a:r>
                  <a:rPr lang="fa-IR" sz="2200" dirty="0" err="1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روش‌های</a:t>
                </a:r>
                <a:r>
                  <a:rPr lang="fa-IR" sz="22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 بهتر</a:t>
                </a:r>
              </a:p>
              <a:p>
                <a:pPr marL="171450" lvl="0" indent="-171450" algn="ctr" rtl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a-IR" sz="22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مقیاس بزرگتر</a:t>
                </a:r>
              </a:p>
              <a:p>
                <a:pPr marL="171450" lvl="0" indent="-171450" algn="ctr" rtl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a-IR" sz="22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هزینه کمتر</a:t>
                </a:r>
              </a:p>
            </p:txBody>
          </p: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10B7E9A-D7F8-141E-C436-8B9058E4A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369" y="953356"/>
            <a:ext cx="914400" cy="91440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FCCF4E55-F927-AD0D-C019-4DB509AE09CE}"/>
              </a:ext>
            </a:extLst>
          </p:cNvPr>
          <p:cNvGrpSpPr/>
          <p:nvPr/>
        </p:nvGrpSpPr>
        <p:grpSpPr>
          <a:xfrm>
            <a:off x="-72517" y="1158766"/>
            <a:ext cx="6305956" cy="2665949"/>
            <a:chOff x="1081404" y="1328130"/>
            <a:chExt cx="3671848" cy="1764525"/>
          </a:xfrm>
        </p:grpSpPr>
        <p:sp>
          <p:nvSpPr>
            <p:cNvPr id="29" name="Google Shape;3650;p40">
              <a:extLst>
                <a:ext uri="{FF2B5EF4-FFF2-40B4-BE49-F238E27FC236}">
                  <a16:creationId xmlns:a16="http://schemas.microsoft.com/office/drawing/2014/main" id="{A2BB0CD7-B7A6-6416-8B22-757981F8D935}"/>
                </a:ext>
              </a:extLst>
            </p:cNvPr>
            <p:cNvSpPr/>
            <p:nvPr/>
          </p:nvSpPr>
          <p:spPr>
            <a:xfrm>
              <a:off x="1081404" y="1328130"/>
              <a:ext cx="3671848" cy="1764525"/>
            </a:xfrm>
            <a:custGeom>
              <a:avLst/>
              <a:gdLst/>
              <a:ahLst/>
              <a:cxnLst/>
              <a:rect l="l" t="t" r="r" b="b"/>
              <a:pathLst>
                <a:path w="47546" h="29146" extrusionOk="0">
                  <a:moveTo>
                    <a:pt x="29394" y="0"/>
                  </a:moveTo>
                  <a:cubicBezTo>
                    <a:pt x="23132" y="0"/>
                    <a:pt x="17800" y="2743"/>
                    <a:pt x="17800" y="2743"/>
                  </a:cubicBezTo>
                  <a:cubicBezTo>
                    <a:pt x="17800" y="2743"/>
                    <a:pt x="7490" y="2898"/>
                    <a:pt x="3727" y="9506"/>
                  </a:cubicBezTo>
                  <a:cubicBezTo>
                    <a:pt x="0" y="16114"/>
                    <a:pt x="2632" y="26758"/>
                    <a:pt x="10764" y="28841"/>
                  </a:cubicBezTo>
                  <a:cubicBezTo>
                    <a:pt x="11584" y="29052"/>
                    <a:pt x="12367" y="29146"/>
                    <a:pt x="13122" y="29146"/>
                  </a:cubicBezTo>
                  <a:cubicBezTo>
                    <a:pt x="19163" y="29146"/>
                    <a:pt x="23434" y="23158"/>
                    <a:pt x="31137" y="23158"/>
                  </a:cubicBezTo>
                  <a:cubicBezTo>
                    <a:pt x="31999" y="23158"/>
                    <a:pt x="32905" y="23233"/>
                    <a:pt x="33862" y="23400"/>
                  </a:cubicBezTo>
                  <a:cubicBezTo>
                    <a:pt x="34422" y="23499"/>
                    <a:pt x="34963" y="23546"/>
                    <a:pt x="35483" y="23546"/>
                  </a:cubicBezTo>
                  <a:cubicBezTo>
                    <a:pt x="44759" y="23546"/>
                    <a:pt x="47545" y="8548"/>
                    <a:pt x="38898" y="2719"/>
                  </a:cubicBezTo>
                  <a:cubicBezTo>
                    <a:pt x="35862" y="681"/>
                    <a:pt x="32513" y="0"/>
                    <a:pt x="29394" y="0"/>
                  </a:cubicBezTo>
                  <a:close/>
                </a:path>
              </a:pathLst>
            </a:custGeom>
            <a:solidFill>
              <a:srgbClr val="1C1C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30" name="Google Shape;3653;p40">
              <a:extLst>
                <a:ext uri="{FF2B5EF4-FFF2-40B4-BE49-F238E27FC236}">
                  <a16:creationId xmlns:a16="http://schemas.microsoft.com/office/drawing/2014/main" id="{1C3AF8D8-8236-AA81-B809-195CC2BD2D4F}"/>
                </a:ext>
              </a:extLst>
            </p:cNvPr>
            <p:cNvSpPr/>
            <p:nvPr/>
          </p:nvSpPr>
          <p:spPr>
            <a:xfrm flipH="1">
              <a:off x="1316176" y="1528494"/>
              <a:ext cx="3081468" cy="1285696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bg1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  <a:cs typeface="B Nazanin" panose="00000400000000000000" pitchFamily="2" charset="-78"/>
              </a:endParaRPr>
            </a:p>
          </p:txBody>
        </p:sp>
        <p:grpSp>
          <p:nvGrpSpPr>
            <p:cNvPr id="31" name="Google Shape;3741;p40">
              <a:extLst>
                <a:ext uri="{FF2B5EF4-FFF2-40B4-BE49-F238E27FC236}">
                  <a16:creationId xmlns:a16="http://schemas.microsoft.com/office/drawing/2014/main" id="{83030D29-F65F-139A-4183-058CEF26AB8A}"/>
                </a:ext>
              </a:extLst>
            </p:cNvPr>
            <p:cNvGrpSpPr/>
            <p:nvPr/>
          </p:nvGrpSpPr>
          <p:grpSpPr>
            <a:xfrm flipH="1">
              <a:off x="1329061" y="1518928"/>
              <a:ext cx="3024654" cy="1295261"/>
              <a:chOff x="4589109" y="1697526"/>
              <a:chExt cx="1031753" cy="679393"/>
            </a:xfrm>
          </p:grpSpPr>
          <p:sp>
            <p:nvSpPr>
              <p:cNvPr id="32" name="Google Shape;3742;p40">
                <a:extLst>
                  <a:ext uri="{FF2B5EF4-FFF2-40B4-BE49-F238E27FC236}">
                    <a16:creationId xmlns:a16="http://schemas.microsoft.com/office/drawing/2014/main" id="{69FD310C-4D12-B82E-DC54-6F8403432C89}"/>
                  </a:ext>
                </a:extLst>
              </p:cNvPr>
              <p:cNvSpPr txBox="1"/>
              <p:nvPr/>
            </p:nvSpPr>
            <p:spPr>
              <a:xfrm>
                <a:off x="4589109" y="1697526"/>
                <a:ext cx="1031753" cy="182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algn="ctr" rtl="1"/>
                <a:r>
                  <a:rPr lang="fa-IR" sz="2800" b="1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سنگاپور</a:t>
                </a:r>
                <a:endParaRPr lang="en-US" sz="2800" b="1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endParaRPr>
              </a:p>
            </p:txBody>
          </p:sp>
          <p:sp>
            <p:nvSpPr>
              <p:cNvPr id="33" name="Google Shape;3743;p40">
                <a:extLst>
                  <a:ext uri="{FF2B5EF4-FFF2-40B4-BE49-F238E27FC236}">
                    <a16:creationId xmlns:a16="http://schemas.microsoft.com/office/drawing/2014/main" id="{B267E310-3A62-D555-2261-E49483004190}"/>
                  </a:ext>
                </a:extLst>
              </p:cNvPr>
              <p:cNvSpPr txBox="1"/>
              <p:nvPr/>
            </p:nvSpPr>
            <p:spPr>
              <a:xfrm>
                <a:off x="4597250" y="1860729"/>
                <a:ext cx="1018299" cy="5161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171450" lvl="0" indent="-171450" algn="ctr" rtl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a-IR" sz="22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یادگیری تعاملی، شخصی‌سازی شده و تطبیقی</a:t>
                </a:r>
              </a:p>
              <a:p>
                <a:pPr marL="171450" lvl="0" indent="-171450" algn="ctr" rtl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a-IR" sz="22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به کمک هوش مصنوعی، واقعیت مجازی و واقعیت افزوده</a:t>
                </a:r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07DC343-5D5F-8E02-4FF9-E1982A68B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882" y="874997"/>
            <a:ext cx="914400" cy="9144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4836EEC-73B6-E8DF-72DC-485A1A9E0C2E}"/>
              </a:ext>
            </a:extLst>
          </p:cNvPr>
          <p:cNvGrpSpPr/>
          <p:nvPr/>
        </p:nvGrpSpPr>
        <p:grpSpPr>
          <a:xfrm>
            <a:off x="6023471" y="3712727"/>
            <a:ext cx="6305956" cy="2665949"/>
            <a:chOff x="1081404" y="1328130"/>
            <a:chExt cx="3671848" cy="1764525"/>
          </a:xfrm>
        </p:grpSpPr>
        <p:sp>
          <p:nvSpPr>
            <p:cNvPr id="42" name="Google Shape;3650;p40">
              <a:extLst>
                <a:ext uri="{FF2B5EF4-FFF2-40B4-BE49-F238E27FC236}">
                  <a16:creationId xmlns:a16="http://schemas.microsoft.com/office/drawing/2014/main" id="{36C8F9C0-B65E-ED56-0716-2CE73C5207BE}"/>
                </a:ext>
              </a:extLst>
            </p:cNvPr>
            <p:cNvSpPr/>
            <p:nvPr/>
          </p:nvSpPr>
          <p:spPr>
            <a:xfrm>
              <a:off x="1081404" y="1328130"/>
              <a:ext cx="3671848" cy="1764525"/>
            </a:xfrm>
            <a:custGeom>
              <a:avLst/>
              <a:gdLst/>
              <a:ahLst/>
              <a:cxnLst/>
              <a:rect l="l" t="t" r="r" b="b"/>
              <a:pathLst>
                <a:path w="47546" h="29146" extrusionOk="0">
                  <a:moveTo>
                    <a:pt x="29394" y="0"/>
                  </a:moveTo>
                  <a:cubicBezTo>
                    <a:pt x="23132" y="0"/>
                    <a:pt x="17800" y="2743"/>
                    <a:pt x="17800" y="2743"/>
                  </a:cubicBezTo>
                  <a:cubicBezTo>
                    <a:pt x="17800" y="2743"/>
                    <a:pt x="7490" y="2898"/>
                    <a:pt x="3727" y="9506"/>
                  </a:cubicBezTo>
                  <a:cubicBezTo>
                    <a:pt x="0" y="16114"/>
                    <a:pt x="2632" y="26758"/>
                    <a:pt x="10764" y="28841"/>
                  </a:cubicBezTo>
                  <a:cubicBezTo>
                    <a:pt x="11584" y="29052"/>
                    <a:pt x="12367" y="29146"/>
                    <a:pt x="13122" y="29146"/>
                  </a:cubicBezTo>
                  <a:cubicBezTo>
                    <a:pt x="19163" y="29146"/>
                    <a:pt x="23434" y="23158"/>
                    <a:pt x="31137" y="23158"/>
                  </a:cubicBezTo>
                  <a:cubicBezTo>
                    <a:pt x="31999" y="23158"/>
                    <a:pt x="32905" y="23233"/>
                    <a:pt x="33862" y="23400"/>
                  </a:cubicBezTo>
                  <a:cubicBezTo>
                    <a:pt x="34422" y="23499"/>
                    <a:pt x="34963" y="23546"/>
                    <a:pt x="35483" y="23546"/>
                  </a:cubicBezTo>
                  <a:cubicBezTo>
                    <a:pt x="44759" y="23546"/>
                    <a:pt x="47545" y="8548"/>
                    <a:pt x="38898" y="2719"/>
                  </a:cubicBezTo>
                  <a:cubicBezTo>
                    <a:pt x="35862" y="681"/>
                    <a:pt x="32513" y="0"/>
                    <a:pt x="29394" y="0"/>
                  </a:cubicBezTo>
                  <a:close/>
                </a:path>
              </a:pathLst>
            </a:custGeom>
            <a:solidFill>
              <a:srgbClr val="1C1C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43" name="Google Shape;3653;p40">
              <a:extLst>
                <a:ext uri="{FF2B5EF4-FFF2-40B4-BE49-F238E27FC236}">
                  <a16:creationId xmlns:a16="http://schemas.microsoft.com/office/drawing/2014/main" id="{F60A35F6-F2B1-339E-A303-D41524976B09}"/>
                </a:ext>
              </a:extLst>
            </p:cNvPr>
            <p:cNvSpPr/>
            <p:nvPr/>
          </p:nvSpPr>
          <p:spPr>
            <a:xfrm flipH="1">
              <a:off x="1316176" y="1528494"/>
              <a:ext cx="3081468" cy="1285696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bg1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  <a:cs typeface="B Nazanin" panose="00000400000000000000" pitchFamily="2" charset="-78"/>
              </a:endParaRPr>
            </a:p>
          </p:txBody>
        </p:sp>
        <p:grpSp>
          <p:nvGrpSpPr>
            <p:cNvPr id="44" name="Google Shape;3741;p40">
              <a:extLst>
                <a:ext uri="{FF2B5EF4-FFF2-40B4-BE49-F238E27FC236}">
                  <a16:creationId xmlns:a16="http://schemas.microsoft.com/office/drawing/2014/main" id="{C47FAC95-BAC7-8870-8542-6C9B008AA4D2}"/>
                </a:ext>
              </a:extLst>
            </p:cNvPr>
            <p:cNvGrpSpPr/>
            <p:nvPr/>
          </p:nvGrpSpPr>
          <p:grpSpPr>
            <a:xfrm flipH="1">
              <a:off x="1329061" y="1518928"/>
              <a:ext cx="3024654" cy="1295261"/>
              <a:chOff x="4589109" y="1697526"/>
              <a:chExt cx="1031753" cy="679393"/>
            </a:xfrm>
          </p:grpSpPr>
          <p:sp>
            <p:nvSpPr>
              <p:cNvPr id="45" name="Google Shape;3742;p40">
                <a:extLst>
                  <a:ext uri="{FF2B5EF4-FFF2-40B4-BE49-F238E27FC236}">
                    <a16:creationId xmlns:a16="http://schemas.microsoft.com/office/drawing/2014/main" id="{529B9B13-9913-E84F-6C29-6F636A0FD01F}"/>
                  </a:ext>
                </a:extLst>
              </p:cNvPr>
              <p:cNvSpPr txBox="1"/>
              <p:nvPr/>
            </p:nvSpPr>
            <p:spPr>
              <a:xfrm>
                <a:off x="4589109" y="1697526"/>
                <a:ext cx="1031753" cy="1460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algn="ctr" rtl="1"/>
                <a:r>
                  <a:rPr lang="fa-IR" sz="2800" b="1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پاکستان</a:t>
                </a:r>
                <a:endParaRPr lang="en-US" sz="2800" b="1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endParaRPr>
              </a:p>
            </p:txBody>
          </p:sp>
          <p:sp>
            <p:nvSpPr>
              <p:cNvPr id="46" name="Google Shape;3743;p40">
                <a:extLst>
                  <a:ext uri="{FF2B5EF4-FFF2-40B4-BE49-F238E27FC236}">
                    <a16:creationId xmlns:a16="http://schemas.microsoft.com/office/drawing/2014/main" id="{AE9DBB02-810F-412D-682B-FD8B1BD41D3C}"/>
                  </a:ext>
                </a:extLst>
              </p:cNvPr>
              <p:cNvSpPr txBox="1"/>
              <p:nvPr/>
            </p:nvSpPr>
            <p:spPr>
              <a:xfrm>
                <a:off x="4597250" y="1814076"/>
                <a:ext cx="1018299" cy="5628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171450" lvl="0" indent="-171450" algn="ctr" rtl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a-IR" sz="22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توسعه آموزش تلویزیونی و دسترسی به اینترنت در مناطق مختلف کشور</a:t>
                </a:r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C3BDD9F-9824-A44D-721E-48A6BF7AAAD8}"/>
              </a:ext>
            </a:extLst>
          </p:cNvPr>
          <p:cNvGrpSpPr/>
          <p:nvPr/>
        </p:nvGrpSpPr>
        <p:grpSpPr>
          <a:xfrm>
            <a:off x="-64168" y="3714404"/>
            <a:ext cx="6583662" cy="2665949"/>
            <a:chOff x="1081404" y="1328130"/>
            <a:chExt cx="3671848" cy="1764525"/>
          </a:xfrm>
        </p:grpSpPr>
        <p:sp>
          <p:nvSpPr>
            <p:cNvPr id="48" name="Google Shape;3650;p40">
              <a:extLst>
                <a:ext uri="{FF2B5EF4-FFF2-40B4-BE49-F238E27FC236}">
                  <a16:creationId xmlns:a16="http://schemas.microsoft.com/office/drawing/2014/main" id="{58D221F2-F2DD-C8DB-D881-00F321393E44}"/>
                </a:ext>
              </a:extLst>
            </p:cNvPr>
            <p:cNvSpPr/>
            <p:nvPr/>
          </p:nvSpPr>
          <p:spPr>
            <a:xfrm>
              <a:off x="1081404" y="1328130"/>
              <a:ext cx="3671848" cy="1764525"/>
            </a:xfrm>
            <a:custGeom>
              <a:avLst/>
              <a:gdLst/>
              <a:ahLst/>
              <a:cxnLst/>
              <a:rect l="l" t="t" r="r" b="b"/>
              <a:pathLst>
                <a:path w="47546" h="29146" extrusionOk="0">
                  <a:moveTo>
                    <a:pt x="29394" y="0"/>
                  </a:moveTo>
                  <a:cubicBezTo>
                    <a:pt x="23132" y="0"/>
                    <a:pt x="17800" y="2743"/>
                    <a:pt x="17800" y="2743"/>
                  </a:cubicBezTo>
                  <a:cubicBezTo>
                    <a:pt x="17800" y="2743"/>
                    <a:pt x="7490" y="2898"/>
                    <a:pt x="3727" y="9506"/>
                  </a:cubicBezTo>
                  <a:cubicBezTo>
                    <a:pt x="0" y="16114"/>
                    <a:pt x="2632" y="26758"/>
                    <a:pt x="10764" y="28841"/>
                  </a:cubicBezTo>
                  <a:cubicBezTo>
                    <a:pt x="11584" y="29052"/>
                    <a:pt x="12367" y="29146"/>
                    <a:pt x="13122" y="29146"/>
                  </a:cubicBezTo>
                  <a:cubicBezTo>
                    <a:pt x="19163" y="29146"/>
                    <a:pt x="23434" y="23158"/>
                    <a:pt x="31137" y="23158"/>
                  </a:cubicBezTo>
                  <a:cubicBezTo>
                    <a:pt x="31999" y="23158"/>
                    <a:pt x="32905" y="23233"/>
                    <a:pt x="33862" y="23400"/>
                  </a:cubicBezTo>
                  <a:cubicBezTo>
                    <a:pt x="34422" y="23499"/>
                    <a:pt x="34963" y="23546"/>
                    <a:pt x="35483" y="23546"/>
                  </a:cubicBezTo>
                  <a:cubicBezTo>
                    <a:pt x="44759" y="23546"/>
                    <a:pt x="47545" y="8548"/>
                    <a:pt x="38898" y="2719"/>
                  </a:cubicBezTo>
                  <a:cubicBezTo>
                    <a:pt x="35862" y="681"/>
                    <a:pt x="32513" y="0"/>
                    <a:pt x="29394" y="0"/>
                  </a:cubicBezTo>
                  <a:close/>
                </a:path>
              </a:pathLst>
            </a:custGeom>
            <a:solidFill>
              <a:srgbClr val="1C1C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cs typeface="B Nazanin" panose="00000400000000000000" pitchFamily="2" charset="-78"/>
              </a:endParaRPr>
            </a:p>
          </p:txBody>
        </p:sp>
        <p:sp>
          <p:nvSpPr>
            <p:cNvPr id="49" name="Google Shape;3653;p40">
              <a:extLst>
                <a:ext uri="{FF2B5EF4-FFF2-40B4-BE49-F238E27FC236}">
                  <a16:creationId xmlns:a16="http://schemas.microsoft.com/office/drawing/2014/main" id="{5C382F52-2226-6C4F-A3F4-8D8616804CB1}"/>
                </a:ext>
              </a:extLst>
            </p:cNvPr>
            <p:cNvSpPr/>
            <p:nvPr/>
          </p:nvSpPr>
          <p:spPr>
            <a:xfrm flipH="1">
              <a:off x="1316176" y="1528494"/>
              <a:ext cx="3081468" cy="1285696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bg1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  <a:cs typeface="B Nazanin" panose="00000400000000000000" pitchFamily="2" charset="-78"/>
              </a:endParaRPr>
            </a:p>
          </p:txBody>
        </p:sp>
        <p:grpSp>
          <p:nvGrpSpPr>
            <p:cNvPr id="50" name="Google Shape;3741;p40">
              <a:extLst>
                <a:ext uri="{FF2B5EF4-FFF2-40B4-BE49-F238E27FC236}">
                  <a16:creationId xmlns:a16="http://schemas.microsoft.com/office/drawing/2014/main" id="{11DDC4FF-1D4E-9465-F437-38EC246CE95A}"/>
                </a:ext>
              </a:extLst>
            </p:cNvPr>
            <p:cNvGrpSpPr/>
            <p:nvPr/>
          </p:nvGrpSpPr>
          <p:grpSpPr>
            <a:xfrm flipH="1">
              <a:off x="1315223" y="1518928"/>
              <a:ext cx="3063467" cy="1295261"/>
              <a:chOff x="4580591" y="1697526"/>
              <a:chExt cx="1044993" cy="679393"/>
            </a:xfrm>
          </p:grpSpPr>
          <p:sp>
            <p:nvSpPr>
              <p:cNvPr id="51" name="Google Shape;3742;p40">
                <a:extLst>
                  <a:ext uri="{FF2B5EF4-FFF2-40B4-BE49-F238E27FC236}">
                    <a16:creationId xmlns:a16="http://schemas.microsoft.com/office/drawing/2014/main" id="{CDAB96FE-ACF6-AB9E-9E2E-AEF3ADC3C94B}"/>
                  </a:ext>
                </a:extLst>
              </p:cNvPr>
              <p:cNvSpPr txBox="1"/>
              <p:nvPr/>
            </p:nvSpPr>
            <p:spPr>
              <a:xfrm>
                <a:off x="4589109" y="1697526"/>
                <a:ext cx="1031753" cy="14606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algn="ctr" rtl="1"/>
                <a:r>
                  <a:rPr lang="fa-IR" sz="2800" b="1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آفریقای جنوبی</a:t>
                </a:r>
                <a:endParaRPr lang="en-US" sz="2800" b="1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endParaRPr>
              </a:p>
            </p:txBody>
          </p:sp>
          <p:sp>
            <p:nvSpPr>
              <p:cNvPr id="52" name="Google Shape;3743;p40">
                <a:extLst>
                  <a:ext uri="{FF2B5EF4-FFF2-40B4-BE49-F238E27FC236}">
                    <a16:creationId xmlns:a16="http://schemas.microsoft.com/office/drawing/2014/main" id="{77A1E0F5-08EE-0698-5419-EF2AABC6A249}"/>
                  </a:ext>
                </a:extLst>
              </p:cNvPr>
              <p:cNvSpPr txBox="1"/>
              <p:nvPr/>
            </p:nvSpPr>
            <p:spPr>
              <a:xfrm>
                <a:off x="4580591" y="1901855"/>
                <a:ext cx="1044993" cy="4750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91425" rIns="0" bIns="91425" anchor="ctr" anchorCtr="0">
                <a:noAutofit/>
              </a:bodyPr>
              <a:lstStyle/>
              <a:p>
                <a:pPr marL="171450" lvl="0" indent="-171450" algn="ctr" rtl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a-IR" sz="2200" dirty="0" err="1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سرمایه‌گذاری</a:t>
                </a:r>
                <a:r>
                  <a:rPr lang="fa-IR" sz="22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 در فناوری و </a:t>
                </a:r>
                <a:r>
                  <a:rPr lang="fa-IR" sz="2200" dirty="0" err="1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زیرساخت‌های</a:t>
                </a:r>
                <a:r>
                  <a:rPr lang="fa-IR" sz="22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 دیجیتال</a:t>
                </a:r>
              </a:p>
              <a:p>
                <a:pPr marL="171450" lvl="0" indent="-171450" algn="ctr" rtl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a-IR" sz="22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افزایش دسترسی به اینترنت و </a:t>
                </a:r>
                <a:r>
                  <a:rPr lang="fa-IR" sz="2200" dirty="0" err="1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دستگاه‌های</a:t>
                </a:r>
                <a:r>
                  <a:rPr lang="fa-IR" sz="22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 تلفن همراه</a:t>
                </a:r>
              </a:p>
              <a:p>
                <a:pPr marL="171450" lvl="0" indent="-171450" algn="ctr" rtl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fa-IR" sz="22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ادغام تجربه‌ یادگیری الکترونیکی شخصی‌سازی ‌شده و </a:t>
                </a:r>
                <a:r>
                  <a:rPr lang="fa-IR" sz="2200" dirty="0" err="1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تعاملی‌تر</a:t>
                </a:r>
                <a:r>
                  <a:rPr lang="fa-IR" sz="22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 با </a:t>
                </a:r>
                <a:r>
                  <a:rPr lang="fa-IR" sz="2200" dirty="0" err="1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فناوری‌های</a:t>
                </a:r>
                <a:r>
                  <a:rPr lang="fa-IR" sz="2200" dirty="0">
                    <a:solidFill>
                      <a:srgbClr val="000000"/>
                    </a:solidFill>
                    <a:latin typeface="Fira Sans"/>
                    <a:ea typeface="Fira Sans"/>
                    <a:cs typeface="B Nazanin" panose="00000400000000000000" pitchFamily="2" charset="-78"/>
                    <a:sym typeface="Fira Sans"/>
                  </a:rPr>
                  <a:t> نوظهور مانند واقعیت مجازی و هوش مصنوعی </a:t>
                </a:r>
              </a:p>
              <a:p>
                <a:pPr marL="171450" lvl="0" indent="-171450" algn="ctr" rtl="1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endParaRPr>
              </a:p>
            </p:txBody>
          </p:sp>
        </p:grp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22B0BB6E-53EE-7603-CB3E-795294927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980" y="3442915"/>
            <a:ext cx="1097280" cy="109728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9C74BCE-D7E4-FAAE-3956-C83679B412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5619" y="35729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80E79-43E4-1A14-927A-DEB2DCE3D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0">
              <a:spcBef>
                <a:spcPts val="300"/>
              </a:spcBef>
              <a:buClr>
                <a:schemeClr val="accent3"/>
              </a:buClr>
            </a:pPr>
            <a:r>
              <a:rPr lang="fa-IR" sz="2800" dirty="0">
                <a:effectLst>
                  <a:glow rad="63500">
                    <a:schemeClr val="bg1"/>
                  </a:glow>
                </a:effectLst>
                <a:latin typeface="+mn-lt"/>
                <a:ea typeface="+mn-ea"/>
              </a:rPr>
              <a:t>توضیح </a:t>
            </a:r>
            <a:r>
              <a:rPr lang="fa-IR" sz="2800" dirty="0" err="1">
                <a:effectLst>
                  <a:glow rad="63500">
                    <a:schemeClr val="bg1"/>
                  </a:glow>
                </a:effectLst>
                <a:latin typeface="+mn-lt"/>
                <a:ea typeface="+mn-ea"/>
              </a:rPr>
              <a:t>سرفصل‌ها</a:t>
            </a:r>
            <a:endParaRPr lang="en-US" sz="2800" dirty="0">
              <a:effectLst>
                <a:glow rad="63500">
                  <a:schemeClr val="bg1"/>
                </a:glow>
              </a:effectLst>
              <a:latin typeface="+mn-lt"/>
              <a:ea typeface="+mn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95927B-EB73-92B6-CFF0-4F6E15405C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a-IR" sz="1400" dirty="0"/>
              <a:t>سیر تحول جهانی آموزش تحت تأثیر فناوری اطلاعات</a:t>
            </a:r>
            <a:endParaRPr lang="en-US" sz="1400" dirty="0">
              <a:effectLst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EA3D2-CF55-C283-E3C7-0913D9FBAC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fa-IR" sz="1400" dirty="0"/>
              <a:t>۲</a:t>
            </a:r>
            <a:endParaRPr lang="en-US" sz="1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ECF8C0-008A-AB74-DAF9-69153DB79B0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a-IR" sz="1400" dirty="0"/>
              <a:t>اثر کرونا بر آموزش جهان و ایران در پرتو فناوری اطلاعات</a:t>
            </a:r>
            <a:endParaRPr lang="en-US" sz="1400">
              <a:effectLst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B6B59E-F53A-F590-902A-C94F5881B61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a-IR" sz="1400" dirty="0"/>
              <a:t>۳</a:t>
            </a:r>
            <a:endParaRPr lang="en-US" sz="1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307B75-4545-C274-33C7-A6F45CA7A6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a-IR" sz="1400" dirty="0"/>
              <a:t>جنبه‌های نوآورانه و استارت‌آپ‌ها</a:t>
            </a:r>
            <a:endParaRPr lang="en-US" sz="1400">
              <a:effectLst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3FDB5E4-580D-1D5C-1295-07788F5EC67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a-IR" sz="1400" dirty="0"/>
              <a:t>۴</a:t>
            </a:r>
            <a:endParaRPr lang="en-US" sz="14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EF515F-1B1D-82A7-1E4E-12638189761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fa-IR" sz="1400" dirty="0"/>
              <a:t>چالش‌های توسعه فناوری اطلاعات در آموزش</a:t>
            </a:r>
            <a:endParaRPr lang="en-US" sz="1400" dirty="0">
              <a:effectLst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BD920CA-5233-A03C-DFD0-014105C3C7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fa-IR" sz="1400" dirty="0"/>
              <a:t>۵</a:t>
            </a:r>
            <a:endParaRPr lang="en-US" sz="1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6E0C5AC-DAAB-213D-A50F-174759B81D6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fa-IR" sz="1400" dirty="0"/>
              <a:t>مطالعه میدانی: </a:t>
            </a:r>
            <a:r>
              <a:rPr lang="ar-SA" sz="1400" dirty="0"/>
              <a:t>طرح ملی شهاب</a:t>
            </a:r>
            <a:endParaRPr lang="en-US" sz="1400" dirty="0">
              <a:effectLst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DDA224-695E-9E6C-C0BD-6BD7ABFE383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fa-IR" sz="1400" dirty="0"/>
              <a:t>۶</a:t>
            </a:r>
            <a:endParaRPr lang="en-US" sz="14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7EAB3FF-2928-465A-A1EE-896282F2932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rtl="0"/>
            <a:r>
              <a:rPr lang="fa-IR" sz="1400" dirty="0"/>
              <a:t>تحلیل</a:t>
            </a:r>
            <a:r>
              <a:rPr lang="fa-IR" sz="1400" dirty="0">
                <a:effectLst/>
              </a:rPr>
              <a:t> </a:t>
            </a:r>
            <a:r>
              <a:rPr lang="fa-IR" sz="1400" dirty="0"/>
              <a:t>گروهی</a:t>
            </a:r>
            <a:endParaRPr lang="en-US" sz="14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A25BADA-F555-4235-6CF7-D2E8E786BA5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fa-IR" sz="1400" dirty="0"/>
              <a:t>۷</a:t>
            </a:r>
            <a:endParaRPr lang="en-US" sz="14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2F8B06F-17FC-6A3B-B68D-4EEE4D6FD8F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rtl="0"/>
            <a:r>
              <a:rPr lang="fa-IR" sz="1400" dirty="0"/>
              <a:t>بررسی جزئی‌تر مسائل آموزش کشور و ارائه راهکار با استفاده از فناوری اطلاعات</a:t>
            </a:r>
            <a:endParaRPr lang="en-US" sz="1400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F697B0F-906A-3A9B-FF05-49BAFADDF34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fa-IR" sz="1400" dirty="0"/>
              <a:t>۸</a:t>
            </a:r>
            <a:endParaRPr lang="en-US" sz="14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1FD4E7B-E618-B531-F7FE-949BB64846E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rtl="0"/>
            <a:r>
              <a:rPr lang="fa-IR" sz="1400" dirty="0"/>
              <a:t>جمع‌بندی</a:t>
            </a:r>
            <a:endParaRPr lang="en-US" sz="14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DDAE858-AF2D-BF2C-616B-14D1775B73C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fa-IR" sz="1400" dirty="0"/>
              <a:t>۹</a:t>
            </a:r>
            <a:endParaRPr lang="en-US" sz="14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B58A03F-5E32-1921-6B87-943989773BF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a-IR" sz="2800" dirty="0"/>
              <a:t>۱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458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400" dirty="0"/>
              <a:t>کاربردی ترین نکات درباره روند آینده توسعه فناوری اطلاعات در آموزش ترکیه</a:t>
            </a:r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8B7430-9EDD-F09F-E8AF-E2B5157364B8}"/>
              </a:ext>
            </a:extLst>
          </p:cNvPr>
          <p:cNvGrpSpPr/>
          <p:nvPr/>
        </p:nvGrpSpPr>
        <p:grpSpPr>
          <a:xfrm>
            <a:off x="8651630" y="884654"/>
            <a:ext cx="3056927" cy="2883478"/>
            <a:chOff x="1316176" y="1528493"/>
            <a:chExt cx="3081468" cy="1285697"/>
          </a:xfrm>
        </p:grpSpPr>
        <p:sp>
          <p:nvSpPr>
            <p:cNvPr id="8" name="Google Shape;3653;p40">
              <a:extLst>
                <a:ext uri="{FF2B5EF4-FFF2-40B4-BE49-F238E27FC236}">
                  <a16:creationId xmlns:a16="http://schemas.microsoft.com/office/drawing/2014/main" id="{F629018D-523E-9512-CFA0-999B3E67C3E1}"/>
                </a:ext>
              </a:extLst>
            </p:cNvPr>
            <p:cNvSpPr/>
            <p:nvPr/>
          </p:nvSpPr>
          <p:spPr>
            <a:xfrm flipH="1">
              <a:off x="1316176" y="1528494"/>
              <a:ext cx="3081468" cy="1285696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bg1">
                <a:lumMod val="75000"/>
              </a:schemeClr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0000"/>
                </a:solidFill>
                <a:cs typeface="B Nazanin" panose="00000400000000000000" pitchFamily="2" charset="-78"/>
              </a:endParaRPr>
            </a:p>
          </p:txBody>
        </p:sp>
        <p:sp>
          <p:nvSpPr>
            <p:cNvPr id="11" name="Google Shape;3743;p40">
              <a:extLst>
                <a:ext uri="{FF2B5EF4-FFF2-40B4-BE49-F238E27FC236}">
                  <a16:creationId xmlns:a16="http://schemas.microsoft.com/office/drawing/2014/main" id="{37E4328D-A87B-3185-8511-22A86F0EC998}"/>
                </a:ext>
              </a:extLst>
            </p:cNvPr>
            <p:cNvSpPr txBox="1"/>
            <p:nvPr/>
          </p:nvSpPr>
          <p:spPr>
            <a:xfrm flipH="1">
              <a:off x="1316176" y="1528493"/>
              <a:ext cx="3013670" cy="12856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marL="171450" lvl="0" indent="-171450" algn="ctr" rtl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a-IR" sz="2200" dirty="0" err="1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یکپارچه‌سازی</a:t>
              </a: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 و تقویت </a:t>
              </a:r>
              <a:r>
                <a:rPr lang="fa-IR" sz="2200" dirty="0" err="1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سامانه‌های</a:t>
              </a: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 اطلاعاتی موجود</a:t>
              </a:r>
            </a:p>
            <a:p>
              <a:pPr marL="171450" lvl="0" indent="-171450" algn="ctr" rtl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تصمیم گیری مبتنی بر داده</a:t>
              </a:r>
            </a:p>
            <a:p>
              <a:pPr marL="171450" lvl="0" indent="-171450" algn="ctr" rtl="1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fa-IR" sz="2200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توسعه هوش مصنوعی جهت بهبود سطح آموزش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00B229-339E-44E2-1E6C-06A76667B714}"/>
              </a:ext>
            </a:extLst>
          </p:cNvPr>
          <p:cNvGrpSpPr/>
          <p:nvPr/>
        </p:nvGrpSpPr>
        <p:grpSpPr>
          <a:xfrm>
            <a:off x="1213996" y="1212524"/>
            <a:ext cx="6945265" cy="5077738"/>
            <a:chOff x="1213997" y="830693"/>
            <a:chExt cx="6177516" cy="5224558"/>
          </a:xfrm>
        </p:grpSpPr>
        <p:grpSp>
          <p:nvGrpSpPr>
            <p:cNvPr id="12" name="Google Shape;448;p20">
              <a:extLst>
                <a:ext uri="{FF2B5EF4-FFF2-40B4-BE49-F238E27FC236}">
                  <a16:creationId xmlns:a16="http://schemas.microsoft.com/office/drawing/2014/main" id="{946E8C34-5168-F4E3-8C3A-217376AD8FBE}"/>
                </a:ext>
              </a:extLst>
            </p:cNvPr>
            <p:cNvGrpSpPr/>
            <p:nvPr/>
          </p:nvGrpSpPr>
          <p:grpSpPr>
            <a:xfrm>
              <a:off x="1213997" y="830693"/>
              <a:ext cx="6177516" cy="5224558"/>
              <a:chOff x="733900" y="1708125"/>
              <a:chExt cx="3561605" cy="3020624"/>
            </a:xfrm>
            <a:solidFill>
              <a:schemeClr val="tx2">
                <a:lumMod val="50000"/>
              </a:schemeClr>
            </a:solidFill>
          </p:grpSpPr>
          <p:sp>
            <p:nvSpPr>
              <p:cNvPr id="13" name="Google Shape;449;p20">
                <a:extLst>
                  <a:ext uri="{FF2B5EF4-FFF2-40B4-BE49-F238E27FC236}">
                    <a16:creationId xmlns:a16="http://schemas.microsoft.com/office/drawing/2014/main" id="{B223AA07-B92D-8114-52EA-B1E8C14C823F}"/>
                  </a:ext>
                </a:extLst>
              </p:cNvPr>
              <p:cNvSpPr/>
              <p:nvPr/>
            </p:nvSpPr>
            <p:spPr>
              <a:xfrm>
                <a:off x="733900" y="4490375"/>
                <a:ext cx="3561605" cy="238374"/>
              </a:xfrm>
              <a:custGeom>
                <a:avLst/>
                <a:gdLst/>
                <a:ahLst/>
                <a:cxnLst/>
                <a:rect l="l" t="t" r="r" b="b"/>
                <a:pathLst>
                  <a:path w="81618" h="4728" extrusionOk="0">
                    <a:moveTo>
                      <a:pt x="40803" y="0"/>
                    </a:moveTo>
                    <a:cubicBezTo>
                      <a:pt x="18265" y="0"/>
                      <a:pt x="1" y="1060"/>
                      <a:pt x="1" y="2370"/>
                    </a:cubicBezTo>
                    <a:cubicBezTo>
                      <a:pt x="1" y="3679"/>
                      <a:pt x="18265" y="4727"/>
                      <a:pt x="40803" y="4727"/>
                    </a:cubicBezTo>
                    <a:cubicBezTo>
                      <a:pt x="63342" y="4727"/>
                      <a:pt x="81618" y="3679"/>
                      <a:pt x="81618" y="2370"/>
                    </a:cubicBezTo>
                    <a:cubicBezTo>
                      <a:pt x="81618" y="1060"/>
                      <a:pt x="63342" y="0"/>
                      <a:pt x="40803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4" name="Google Shape;450;p20">
                <a:extLst>
                  <a:ext uri="{FF2B5EF4-FFF2-40B4-BE49-F238E27FC236}">
                    <a16:creationId xmlns:a16="http://schemas.microsoft.com/office/drawing/2014/main" id="{2F749F53-6F31-4D6C-302B-3B2663B2D76E}"/>
                  </a:ext>
                </a:extLst>
              </p:cNvPr>
              <p:cNvSpPr/>
              <p:nvPr/>
            </p:nvSpPr>
            <p:spPr>
              <a:xfrm>
                <a:off x="733939" y="1708125"/>
                <a:ext cx="3561543" cy="2379555"/>
              </a:xfrm>
              <a:custGeom>
                <a:avLst/>
                <a:gdLst/>
                <a:ahLst/>
                <a:cxnLst/>
                <a:rect l="l" t="t" r="r" b="b"/>
                <a:pathLst>
                  <a:path w="70641" h="47197" extrusionOk="0">
                    <a:moveTo>
                      <a:pt x="953" y="0"/>
                    </a:moveTo>
                    <a:cubicBezTo>
                      <a:pt x="417" y="0"/>
                      <a:pt x="0" y="429"/>
                      <a:pt x="0" y="953"/>
                    </a:cubicBezTo>
                    <a:lnTo>
                      <a:pt x="0" y="46244"/>
                    </a:lnTo>
                    <a:cubicBezTo>
                      <a:pt x="0" y="46780"/>
                      <a:pt x="429" y="47196"/>
                      <a:pt x="953" y="47196"/>
                    </a:cubicBezTo>
                    <a:lnTo>
                      <a:pt x="69688" y="47196"/>
                    </a:lnTo>
                    <a:cubicBezTo>
                      <a:pt x="70223" y="47196"/>
                      <a:pt x="70640" y="46780"/>
                      <a:pt x="70640" y="46256"/>
                    </a:cubicBezTo>
                    <a:lnTo>
                      <a:pt x="70640" y="953"/>
                    </a:lnTo>
                    <a:cubicBezTo>
                      <a:pt x="70640" y="417"/>
                      <a:pt x="70200" y="0"/>
                      <a:pt x="69688" y="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" name="Google Shape;451;p20">
                <a:extLst>
                  <a:ext uri="{FF2B5EF4-FFF2-40B4-BE49-F238E27FC236}">
                    <a16:creationId xmlns:a16="http://schemas.microsoft.com/office/drawing/2014/main" id="{4309BA13-3EB3-80B5-D290-97665F0CD652}"/>
                  </a:ext>
                </a:extLst>
              </p:cNvPr>
              <p:cNvSpPr/>
              <p:nvPr/>
            </p:nvSpPr>
            <p:spPr>
              <a:xfrm>
                <a:off x="2514364" y="1708125"/>
                <a:ext cx="1781099" cy="2379555"/>
              </a:xfrm>
              <a:custGeom>
                <a:avLst/>
                <a:gdLst/>
                <a:ahLst/>
                <a:cxnLst/>
                <a:rect l="l" t="t" r="r" b="b"/>
                <a:pathLst>
                  <a:path w="35327" h="47197" extrusionOk="0">
                    <a:moveTo>
                      <a:pt x="0" y="0"/>
                    </a:moveTo>
                    <a:lnTo>
                      <a:pt x="0" y="47196"/>
                    </a:lnTo>
                    <a:lnTo>
                      <a:pt x="33481" y="47196"/>
                    </a:lnTo>
                    <a:cubicBezTo>
                      <a:pt x="34493" y="47196"/>
                      <a:pt x="35326" y="46363"/>
                      <a:pt x="35326" y="45351"/>
                    </a:cubicBezTo>
                    <a:lnTo>
                      <a:pt x="35326" y="1846"/>
                    </a:lnTo>
                    <a:cubicBezTo>
                      <a:pt x="35326" y="834"/>
                      <a:pt x="34493" y="0"/>
                      <a:pt x="33481" y="0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6" name="Google Shape;452;p20">
                <a:extLst>
                  <a:ext uri="{FF2B5EF4-FFF2-40B4-BE49-F238E27FC236}">
                    <a16:creationId xmlns:a16="http://schemas.microsoft.com/office/drawing/2014/main" id="{78EDEE7C-7896-0BCD-4BD7-F22223510E51}"/>
                  </a:ext>
                </a:extLst>
              </p:cNvPr>
              <p:cNvSpPr/>
              <p:nvPr/>
            </p:nvSpPr>
            <p:spPr>
              <a:xfrm>
                <a:off x="814354" y="1787935"/>
                <a:ext cx="3401265" cy="1904773"/>
              </a:xfrm>
              <a:custGeom>
                <a:avLst/>
                <a:gdLst/>
                <a:ahLst/>
                <a:cxnLst/>
                <a:rect l="l" t="t" r="r" b="b"/>
                <a:pathLst>
                  <a:path w="67462" h="37780" extrusionOk="0">
                    <a:moveTo>
                      <a:pt x="358" y="1"/>
                    </a:moveTo>
                    <a:cubicBezTo>
                      <a:pt x="167" y="1"/>
                      <a:pt x="1" y="155"/>
                      <a:pt x="1" y="358"/>
                    </a:cubicBezTo>
                    <a:lnTo>
                      <a:pt x="1" y="37422"/>
                    </a:lnTo>
                    <a:cubicBezTo>
                      <a:pt x="1" y="37624"/>
                      <a:pt x="167" y="37779"/>
                      <a:pt x="358" y="37779"/>
                    </a:cubicBezTo>
                    <a:lnTo>
                      <a:pt x="67104" y="37779"/>
                    </a:lnTo>
                    <a:cubicBezTo>
                      <a:pt x="67295" y="37779"/>
                      <a:pt x="67462" y="37624"/>
                      <a:pt x="67462" y="37422"/>
                    </a:cubicBezTo>
                    <a:lnTo>
                      <a:pt x="67462" y="358"/>
                    </a:lnTo>
                    <a:cubicBezTo>
                      <a:pt x="67462" y="155"/>
                      <a:pt x="67295" y="1"/>
                      <a:pt x="67104" y="1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rgbClr val="000000"/>
                  </a:solidFill>
                </a:endParaRPr>
              </a:p>
            </p:txBody>
          </p:sp>
          <p:sp>
            <p:nvSpPr>
              <p:cNvPr id="17" name="Google Shape;453;p20">
                <a:extLst>
                  <a:ext uri="{FF2B5EF4-FFF2-40B4-BE49-F238E27FC236}">
                    <a16:creationId xmlns:a16="http://schemas.microsoft.com/office/drawing/2014/main" id="{78FFE5EC-BB3C-F4C1-D1F9-5E981D6C3258}"/>
                  </a:ext>
                </a:extLst>
              </p:cNvPr>
              <p:cNvSpPr/>
              <p:nvPr/>
            </p:nvSpPr>
            <p:spPr>
              <a:xfrm>
                <a:off x="2514364" y="1787935"/>
                <a:ext cx="1701238" cy="1904773"/>
              </a:xfrm>
              <a:custGeom>
                <a:avLst/>
                <a:gdLst/>
                <a:ahLst/>
                <a:cxnLst/>
                <a:rect l="l" t="t" r="r" b="b"/>
                <a:pathLst>
                  <a:path w="33743" h="37780" extrusionOk="0">
                    <a:moveTo>
                      <a:pt x="0" y="1"/>
                    </a:moveTo>
                    <a:lnTo>
                      <a:pt x="0" y="37779"/>
                    </a:lnTo>
                    <a:lnTo>
                      <a:pt x="33040" y="37779"/>
                    </a:lnTo>
                    <a:cubicBezTo>
                      <a:pt x="33433" y="37779"/>
                      <a:pt x="33731" y="37470"/>
                      <a:pt x="33731" y="37100"/>
                    </a:cubicBezTo>
                    <a:lnTo>
                      <a:pt x="33731" y="691"/>
                    </a:lnTo>
                    <a:cubicBezTo>
                      <a:pt x="33743" y="310"/>
                      <a:pt x="33433" y="1"/>
                      <a:pt x="33040" y="1"/>
                    </a:cubicBez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8" name="Google Shape;454;p20">
                <a:extLst>
                  <a:ext uri="{FF2B5EF4-FFF2-40B4-BE49-F238E27FC236}">
                    <a16:creationId xmlns:a16="http://schemas.microsoft.com/office/drawing/2014/main" id="{511CA6FC-00A8-F816-463C-93E2EB15C0BC}"/>
                  </a:ext>
                </a:extLst>
              </p:cNvPr>
              <p:cNvSpPr/>
              <p:nvPr/>
            </p:nvSpPr>
            <p:spPr>
              <a:xfrm>
                <a:off x="1883446" y="4518012"/>
                <a:ext cx="1263664" cy="91861"/>
              </a:xfrm>
              <a:custGeom>
                <a:avLst/>
                <a:gdLst/>
                <a:ahLst/>
                <a:cxnLst/>
                <a:rect l="l" t="t" r="r" b="b"/>
                <a:pathLst>
                  <a:path w="25064" h="1822" extrusionOk="0">
                    <a:moveTo>
                      <a:pt x="906" y="0"/>
                    </a:moveTo>
                    <a:cubicBezTo>
                      <a:pt x="406" y="0"/>
                      <a:pt x="1" y="417"/>
                      <a:pt x="1" y="917"/>
                    </a:cubicBezTo>
                    <a:cubicBezTo>
                      <a:pt x="1" y="1417"/>
                      <a:pt x="418" y="1822"/>
                      <a:pt x="906" y="1822"/>
                    </a:cubicBezTo>
                    <a:lnTo>
                      <a:pt x="24147" y="1822"/>
                    </a:lnTo>
                    <a:cubicBezTo>
                      <a:pt x="24647" y="1822"/>
                      <a:pt x="25052" y="1417"/>
                      <a:pt x="25063" y="917"/>
                    </a:cubicBezTo>
                    <a:cubicBezTo>
                      <a:pt x="25063" y="405"/>
                      <a:pt x="24647" y="0"/>
                      <a:pt x="2415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9" name="Google Shape;455;p20">
                <a:extLst>
                  <a:ext uri="{FF2B5EF4-FFF2-40B4-BE49-F238E27FC236}">
                    <a16:creationId xmlns:a16="http://schemas.microsoft.com/office/drawing/2014/main" id="{23E58A86-8E7B-7D16-0223-80226369A2C5}"/>
                  </a:ext>
                </a:extLst>
              </p:cNvPr>
              <p:cNvSpPr/>
              <p:nvPr/>
            </p:nvSpPr>
            <p:spPr>
              <a:xfrm>
                <a:off x="1989120" y="4087602"/>
                <a:ext cx="1052314" cy="430465"/>
              </a:xfrm>
              <a:custGeom>
                <a:avLst/>
                <a:gdLst/>
                <a:ahLst/>
                <a:cxnLst/>
                <a:rect l="l" t="t" r="r" b="b"/>
                <a:pathLst>
                  <a:path w="20872" h="8538" extrusionOk="0">
                    <a:moveTo>
                      <a:pt x="4608" y="0"/>
                    </a:moveTo>
                    <a:cubicBezTo>
                      <a:pt x="4608" y="2763"/>
                      <a:pt x="4608" y="8537"/>
                      <a:pt x="0" y="8537"/>
                    </a:cubicBezTo>
                    <a:lnTo>
                      <a:pt x="20815" y="8537"/>
                    </a:lnTo>
                    <a:cubicBezTo>
                      <a:pt x="16240" y="8513"/>
                      <a:pt x="16240" y="2751"/>
                      <a:pt x="16240" y="0"/>
                    </a:cubicBezTo>
                    <a:close/>
                    <a:moveTo>
                      <a:pt x="20815" y="8537"/>
                    </a:moveTo>
                    <a:lnTo>
                      <a:pt x="20815" y="8537"/>
                    </a:lnTo>
                    <a:cubicBezTo>
                      <a:pt x="20825" y="8537"/>
                      <a:pt x="20834" y="8537"/>
                      <a:pt x="20844" y="8537"/>
                    </a:cubicBezTo>
                    <a:cubicBezTo>
                      <a:pt x="20853" y="8537"/>
                      <a:pt x="20862" y="8537"/>
                      <a:pt x="20872" y="85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0" name="Google Shape;456;p20">
                <a:extLst>
                  <a:ext uri="{FF2B5EF4-FFF2-40B4-BE49-F238E27FC236}">
                    <a16:creationId xmlns:a16="http://schemas.microsoft.com/office/drawing/2014/main" id="{35A3E66B-084B-9E89-693E-A8BF847857F8}"/>
                  </a:ext>
                </a:extLst>
              </p:cNvPr>
              <p:cNvSpPr/>
              <p:nvPr/>
            </p:nvSpPr>
            <p:spPr>
              <a:xfrm>
                <a:off x="2423109" y="3839906"/>
                <a:ext cx="183116" cy="183116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3632" extrusionOk="0">
                    <a:moveTo>
                      <a:pt x="1810" y="0"/>
                    </a:moveTo>
                    <a:cubicBezTo>
                      <a:pt x="810" y="0"/>
                      <a:pt x="1" y="810"/>
                      <a:pt x="1" y="1810"/>
                    </a:cubicBezTo>
                    <a:cubicBezTo>
                      <a:pt x="1" y="2810"/>
                      <a:pt x="810" y="3632"/>
                      <a:pt x="1810" y="3632"/>
                    </a:cubicBezTo>
                    <a:cubicBezTo>
                      <a:pt x="2810" y="3632"/>
                      <a:pt x="3632" y="2810"/>
                      <a:pt x="3632" y="1810"/>
                    </a:cubicBezTo>
                    <a:cubicBezTo>
                      <a:pt x="3632" y="810"/>
                      <a:pt x="2810" y="0"/>
                      <a:pt x="1810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1" name="Google Shape;457;p20">
                <a:extLst>
                  <a:ext uri="{FF2B5EF4-FFF2-40B4-BE49-F238E27FC236}">
                    <a16:creationId xmlns:a16="http://schemas.microsoft.com/office/drawing/2014/main" id="{ED1097F3-4D1A-C975-E85A-DA6F7C9B2815}"/>
                  </a:ext>
                </a:extLst>
              </p:cNvPr>
              <p:cNvSpPr/>
              <p:nvPr/>
            </p:nvSpPr>
            <p:spPr>
              <a:xfrm>
                <a:off x="2514364" y="3839906"/>
                <a:ext cx="91861" cy="183116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3632" extrusionOk="0">
                    <a:moveTo>
                      <a:pt x="0" y="0"/>
                    </a:moveTo>
                    <a:lnTo>
                      <a:pt x="0" y="3632"/>
                    </a:lnTo>
                    <a:cubicBezTo>
                      <a:pt x="1000" y="3632"/>
                      <a:pt x="1822" y="2810"/>
                      <a:pt x="1822" y="1810"/>
                    </a:cubicBezTo>
                    <a:cubicBezTo>
                      <a:pt x="1822" y="810"/>
                      <a:pt x="1012" y="0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2" name="Google Shape;458;p20">
                <a:extLst>
                  <a:ext uri="{FF2B5EF4-FFF2-40B4-BE49-F238E27FC236}">
                    <a16:creationId xmlns:a16="http://schemas.microsoft.com/office/drawing/2014/main" id="{032AF4DA-DB3F-DC16-F8D0-484222896316}"/>
                  </a:ext>
                </a:extLst>
              </p:cNvPr>
              <p:cNvSpPr/>
              <p:nvPr/>
            </p:nvSpPr>
            <p:spPr>
              <a:xfrm>
                <a:off x="2514364" y="4087602"/>
                <a:ext cx="526510" cy="430465"/>
              </a:xfrm>
              <a:custGeom>
                <a:avLst/>
                <a:gdLst/>
                <a:ahLst/>
                <a:cxnLst/>
                <a:rect l="l" t="t" r="r" b="b"/>
                <a:pathLst>
                  <a:path w="10443" h="8538" extrusionOk="0">
                    <a:moveTo>
                      <a:pt x="0" y="0"/>
                    </a:moveTo>
                    <a:lnTo>
                      <a:pt x="0" y="8537"/>
                    </a:lnTo>
                    <a:lnTo>
                      <a:pt x="10386" y="8537"/>
                    </a:lnTo>
                    <a:cubicBezTo>
                      <a:pt x="5822" y="8513"/>
                      <a:pt x="5822" y="2751"/>
                      <a:pt x="5822" y="0"/>
                    </a:cubicBezTo>
                    <a:close/>
                    <a:moveTo>
                      <a:pt x="10386" y="8537"/>
                    </a:moveTo>
                    <a:cubicBezTo>
                      <a:pt x="10395" y="8537"/>
                      <a:pt x="10404" y="8537"/>
                      <a:pt x="10414" y="8537"/>
                    </a:cubicBezTo>
                    <a:cubicBezTo>
                      <a:pt x="10423" y="8537"/>
                      <a:pt x="10433" y="8537"/>
                      <a:pt x="10442" y="85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3" name="Google Shape;459;p20">
                <a:extLst>
                  <a:ext uri="{FF2B5EF4-FFF2-40B4-BE49-F238E27FC236}">
                    <a16:creationId xmlns:a16="http://schemas.microsoft.com/office/drawing/2014/main" id="{9D6E1356-1960-DD39-A4F5-196D93A54507}"/>
                  </a:ext>
                </a:extLst>
              </p:cNvPr>
              <p:cNvSpPr/>
              <p:nvPr/>
            </p:nvSpPr>
            <p:spPr>
              <a:xfrm>
                <a:off x="2514364" y="4519171"/>
                <a:ext cx="632135" cy="90701"/>
              </a:xfrm>
              <a:custGeom>
                <a:avLst/>
                <a:gdLst/>
                <a:ahLst/>
                <a:cxnLst/>
                <a:rect l="l" t="t" r="r" b="b"/>
                <a:pathLst>
                  <a:path w="12538" h="1799" extrusionOk="0">
                    <a:moveTo>
                      <a:pt x="0" y="1"/>
                    </a:moveTo>
                    <a:lnTo>
                      <a:pt x="0" y="1799"/>
                    </a:lnTo>
                    <a:lnTo>
                      <a:pt x="11633" y="1799"/>
                    </a:lnTo>
                    <a:cubicBezTo>
                      <a:pt x="12121" y="1799"/>
                      <a:pt x="12538" y="1394"/>
                      <a:pt x="12538" y="894"/>
                    </a:cubicBezTo>
                    <a:cubicBezTo>
                      <a:pt x="12538" y="394"/>
                      <a:pt x="12133" y="1"/>
                      <a:pt x="1163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4" name="Picture 3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3542" y="998022"/>
              <a:ext cx="5899381" cy="34341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Rectangle 4"/>
          <p:cNvSpPr/>
          <p:nvPr/>
        </p:nvSpPr>
        <p:spPr>
          <a:xfrm>
            <a:off x="1350788" y="792178"/>
            <a:ext cx="67100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en-US" sz="2000" b="1" dirty="0">
                <a:solidFill>
                  <a:srgbClr val="000000"/>
                </a:solidFill>
                <a:latin typeface="B Nazanin" panose="00000400000000000000" pitchFamily="2" charset="-78"/>
                <a:ea typeface="Calibri" panose="020F0502020204030204" pitchFamily="34" charset="0"/>
              </a:rPr>
              <a:t> </a:t>
            </a:r>
            <a:r>
              <a:rPr lang="fa-IR" sz="2000" b="1" dirty="0">
                <a:solidFill>
                  <a:srgbClr val="000000"/>
                </a:solidFill>
                <a:latin typeface="B Nazanin" panose="00000400000000000000" pitchFamily="2" charset="-78"/>
                <a:ea typeface="Calibri" panose="020F0502020204030204" pitchFamily="34" charset="0"/>
              </a:rPr>
              <a:t>مقایسه درآمد </a:t>
            </a:r>
            <a:r>
              <a:rPr lang="fa-IR" sz="2000" b="1" dirty="0" err="1">
                <a:solidFill>
                  <a:srgbClr val="000000"/>
                </a:solidFill>
                <a:latin typeface="B Nazanin" panose="00000400000000000000" pitchFamily="2" charset="-78"/>
                <a:ea typeface="Calibri" panose="020F0502020204030204" pitchFamily="34" charset="0"/>
              </a:rPr>
              <a:t>پلتفرم‌های</a:t>
            </a:r>
            <a:r>
              <a:rPr lang="fa-IR" sz="2000" b="1" dirty="0">
                <a:solidFill>
                  <a:srgbClr val="000000"/>
                </a:solidFill>
                <a:latin typeface="B Nazanin" panose="00000400000000000000" pitchFamily="2" charset="-78"/>
                <a:ea typeface="Calibri" panose="020F0502020204030204" pitchFamily="34" charset="0"/>
              </a:rPr>
              <a:t> آموزش آنلاین، دانشگاه‌های آنلاین و صدور گواهی </a:t>
            </a:r>
            <a:r>
              <a:rPr lang="fa-IR" sz="2000" b="1" dirty="0" err="1">
                <a:solidFill>
                  <a:srgbClr val="000000"/>
                </a:solidFill>
                <a:latin typeface="B Nazanin" panose="00000400000000000000" pitchFamily="2" charset="-78"/>
                <a:ea typeface="Calibri" panose="020F0502020204030204" pitchFamily="34" charset="0"/>
              </a:rPr>
              <a:t>حرفه‌ای</a:t>
            </a:r>
            <a:r>
              <a:rPr lang="fa-IR" sz="2000" b="1" dirty="0">
                <a:solidFill>
                  <a:srgbClr val="000000"/>
                </a:solidFill>
                <a:latin typeface="B Nazanin" panose="00000400000000000000" pitchFamily="2" charset="-78"/>
                <a:ea typeface="Calibri" panose="020F0502020204030204" pitchFamily="34" charset="0"/>
              </a:rPr>
              <a:t>: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5248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F9D72-7CC1-E90C-7FD0-BEF361556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71" y="4928348"/>
            <a:ext cx="9564190" cy="565021"/>
          </a:xfrm>
        </p:spPr>
        <p:txBody>
          <a:bodyPr/>
          <a:lstStyle/>
          <a:p>
            <a:pPr marL="1025525" indent="-1025525"/>
            <a:r>
              <a:rPr lang="fa-IR" sz="2800" dirty="0"/>
              <a:t>بررسی </a:t>
            </a:r>
            <a:r>
              <a:rPr lang="fa-IR" sz="2800" dirty="0" err="1"/>
              <a:t>جزئی‌تر</a:t>
            </a:r>
            <a:r>
              <a:rPr lang="fa-IR" sz="2800" dirty="0"/>
              <a:t> مسائل آموزش کشور و ارائه </a:t>
            </a:r>
            <a:r>
              <a:rPr lang="fa-IR" sz="2800" dirty="0" err="1"/>
              <a:t>راهکار</a:t>
            </a:r>
            <a:r>
              <a:rPr lang="fa-IR" sz="2800" dirty="0"/>
              <a:t> با استفاده از فناوری اطلاعات</a:t>
            </a:r>
            <a:endParaRPr lang="en-US" sz="2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4D2788-4E1E-E8FF-604E-E0F1560E51A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a-IR" sz="2800" dirty="0"/>
              <a:t>۸</a:t>
            </a:r>
            <a:endParaRPr lang="en-US" sz="28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C5A519B-13AD-738C-3E1F-887A44CA4C8E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/>
          <a:lstStyle/>
          <a:p>
            <a:r>
              <a:rPr lang="fa-IR" sz="1400" dirty="0"/>
              <a:t>تحلیل</a:t>
            </a:r>
            <a:r>
              <a:rPr lang="fa-IR" sz="1400" dirty="0">
                <a:effectLst/>
              </a:rPr>
              <a:t> </a:t>
            </a:r>
            <a:r>
              <a:rPr lang="fa-IR" sz="1400" dirty="0"/>
              <a:t>گروهی</a:t>
            </a:r>
            <a:endParaRPr lang="en-US" sz="14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CE86552-84D2-8896-C7E0-37396EA89F0F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/>
          <a:lstStyle/>
          <a:p>
            <a:r>
              <a:rPr lang="fa-IR" sz="1400" dirty="0"/>
              <a:t>۷</a:t>
            </a:r>
            <a:endParaRPr lang="en-US" sz="1400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F71E712A-507E-C4D6-6771-92303E9B8239}"/>
              </a:ext>
            </a:extLst>
          </p:cNvPr>
          <p:cNvSpPr txBox="1">
            <a:spLocks/>
          </p:cNvSpPr>
          <p:nvPr/>
        </p:nvSpPr>
        <p:spPr>
          <a:xfrm flipH="1">
            <a:off x="3304676" y="3780661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مطالعه میدانی: طرح ملی شهاب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0C0B529D-506F-2A55-370A-A2F1C81AD724}"/>
              </a:ext>
            </a:extLst>
          </p:cNvPr>
          <p:cNvSpPr txBox="1">
            <a:spLocks/>
          </p:cNvSpPr>
          <p:nvPr/>
        </p:nvSpPr>
        <p:spPr>
          <a:xfrm>
            <a:off x="8942172" y="3780661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۶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91316BDD-B3F6-554F-A3DD-F8B4510D6A92}"/>
              </a:ext>
            </a:extLst>
          </p:cNvPr>
          <p:cNvSpPr txBox="1">
            <a:spLocks/>
          </p:cNvSpPr>
          <p:nvPr/>
        </p:nvSpPr>
        <p:spPr>
          <a:xfrm flipH="1">
            <a:off x="3303196" y="3370805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چالش‌های توسعه فناوری اطلاعات در آموزش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4EEDBE35-7A7B-07D7-E9C0-7FC8649C7249}"/>
              </a:ext>
            </a:extLst>
          </p:cNvPr>
          <p:cNvSpPr txBox="1">
            <a:spLocks/>
          </p:cNvSpPr>
          <p:nvPr/>
        </p:nvSpPr>
        <p:spPr>
          <a:xfrm>
            <a:off x="8940692" y="3370805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۵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895772F4-8BCC-3EA8-2E48-6B3836412377}"/>
              </a:ext>
            </a:extLst>
          </p:cNvPr>
          <p:cNvSpPr txBox="1">
            <a:spLocks/>
          </p:cNvSpPr>
          <p:nvPr/>
        </p:nvSpPr>
        <p:spPr>
          <a:xfrm flipH="1">
            <a:off x="3301717" y="2960951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جنبه‌های نوآورانه و استارت‌آپ‌ها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D6EBF2D1-1A9C-6E21-B104-B8457E5E9421}"/>
              </a:ext>
            </a:extLst>
          </p:cNvPr>
          <p:cNvSpPr txBox="1">
            <a:spLocks/>
          </p:cNvSpPr>
          <p:nvPr/>
        </p:nvSpPr>
        <p:spPr>
          <a:xfrm>
            <a:off x="8939213" y="2960951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4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DB8718B2-C186-2487-E44D-E953BC0AB3F4}"/>
              </a:ext>
            </a:extLst>
          </p:cNvPr>
          <p:cNvSpPr txBox="1">
            <a:spLocks/>
          </p:cNvSpPr>
          <p:nvPr/>
        </p:nvSpPr>
        <p:spPr>
          <a:xfrm flipH="1">
            <a:off x="3300239" y="2551094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اثر کرونا بر آموزش جهان و ایران در پرتو فناوری اطلاعات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32063C27-A90B-2B7B-7706-E0818C1D0279}"/>
              </a:ext>
            </a:extLst>
          </p:cNvPr>
          <p:cNvSpPr txBox="1">
            <a:spLocks/>
          </p:cNvSpPr>
          <p:nvPr/>
        </p:nvSpPr>
        <p:spPr>
          <a:xfrm>
            <a:off x="8937735" y="2551094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۳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3E1762C6-D02C-BFE4-267C-00B8AE5448A6}"/>
              </a:ext>
            </a:extLst>
          </p:cNvPr>
          <p:cNvSpPr txBox="1">
            <a:spLocks/>
          </p:cNvSpPr>
          <p:nvPr/>
        </p:nvSpPr>
        <p:spPr>
          <a:xfrm flipH="1">
            <a:off x="3297282" y="171362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توضیح سرفصل‌ها</a:t>
            </a:r>
            <a:endParaRPr lang="fa-IR" sz="1400">
              <a:effectLst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55E1A456-6554-4A66-BE4B-3D29D575B9DE}"/>
              </a:ext>
            </a:extLst>
          </p:cNvPr>
          <p:cNvSpPr txBox="1">
            <a:spLocks/>
          </p:cNvSpPr>
          <p:nvPr/>
        </p:nvSpPr>
        <p:spPr>
          <a:xfrm>
            <a:off x="8934778" y="171362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1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0FEDEE98-1055-4FFC-306D-19F0CC3912FD}"/>
              </a:ext>
            </a:extLst>
          </p:cNvPr>
          <p:cNvSpPr txBox="1">
            <a:spLocks/>
          </p:cNvSpPr>
          <p:nvPr/>
        </p:nvSpPr>
        <p:spPr>
          <a:xfrm flipH="1">
            <a:off x="3298761" y="2132362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/>
              <a:t>سیر تحول جهانی آموزش تحت تأثیر فناوری اطلاعات</a:t>
            </a:r>
          </a:p>
        </p:txBody>
      </p:sp>
      <p:sp>
        <p:nvSpPr>
          <p:cNvPr id="31" name="Text Placeholder 18">
            <a:extLst>
              <a:ext uri="{FF2B5EF4-FFF2-40B4-BE49-F238E27FC236}">
                <a16:creationId xmlns:a16="http://schemas.microsoft.com/office/drawing/2014/main" id="{5ACD36CD-144F-2A62-5229-3A2B3C9CDCD0}"/>
              </a:ext>
            </a:extLst>
          </p:cNvPr>
          <p:cNvSpPr txBox="1">
            <a:spLocks/>
          </p:cNvSpPr>
          <p:nvPr/>
        </p:nvSpPr>
        <p:spPr>
          <a:xfrm>
            <a:off x="8936257" y="2132362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/>
              <a:t>2</a:t>
            </a:r>
          </a:p>
        </p:txBody>
      </p:sp>
      <p:sp>
        <p:nvSpPr>
          <p:cNvPr id="32" name="Text Placeholder 16">
            <a:extLst>
              <a:ext uri="{FF2B5EF4-FFF2-40B4-BE49-F238E27FC236}">
                <a16:creationId xmlns:a16="http://schemas.microsoft.com/office/drawing/2014/main" id="{5609DF9E-2963-42EF-1F54-DC421EFB66FE}"/>
              </a:ext>
            </a:extLst>
          </p:cNvPr>
          <p:cNvSpPr txBox="1">
            <a:spLocks/>
          </p:cNvSpPr>
          <p:nvPr/>
        </p:nvSpPr>
        <p:spPr>
          <a:xfrm flipH="1">
            <a:off x="3301720" y="589547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fa-IR" sz="1400" dirty="0"/>
              <a:t>جمع‌بندی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714278F6-AB35-4E2C-DF01-00DC2449026C}"/>
              </a:ext>
            </a:extLst>
          </p:cNvPr>
          <p:cNvSpPr txBox="1">
            <a:spLocks/>
          </p:cNvSpPr>
          <p:nvPr/>
        </p:nvSpPr>
        <p:spPr>
          <a:xfrm>
            <a:off x="8939216" y="589547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۹</a:t>
            </a:r>
          </a:p>
        </p:txBody>
      </p:sp>
    </p:spTree>
    <p:extLst>
      <p:ext uri="{BB962C8B-B14F-4D97-AF65-F5344CB8AC3E}">
        <p14:creationId xmlns:p14="http://schemas.microsoft.com/office/powerpoint/2010/main" val="130231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10CD3-12F1-D660-1E7B-0B26EC6BD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400" dirty="0">
                <a:sym typeface="Fira Sans"/>
              </a:rPr>
              <a:t>نقشه راه توسعه ملی هوش مصنوعی، تنظیم توسط مرکز تحقیقات مخابرات، مهرماه </a:t>
            </a:r>
            <a:r>
              <a:rPr lang="fa-IR" sz="2400" b="1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1402</a:t>
            </a:r>
            <a:endParaRPr lang="en-US" sz="2400" dirty="0"/>
          </a:p>
        </p:txBody>
      </p:sp>
      <p:sp>
        <p:nvSpPr>
          <p:cNvPr id="4" name="Google Shape;3650;p40">
            <a:extLst>
              <a:ext uri="{FF2B5EF4-FFF2-40B4-BE49-F238E27FC236}">
                <a16:creationId xmlns:a16="http://schemas.microsoft.com/office/drawing/2014/main" id="{A61B4BA6-79D1-0007-4EC6-CAEF5C11EE15}"/>
              </a:ext>
            </a:extLst>
          </p:cNvPr>
          <p:cNvSpPr/>
          <p:nvPr/>
        </p:nvSpPr>
        <p:spPr>
          <a:xfrm>
            <a:off x="6485" y="1234057"/>
            <a:ext cx="12731262" cy="4637239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rgbClr val="1C1C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cs typeface="B Nazanin" panose="00000400000000000000" pitchFamily="2" charset="-78"/>
            </a:endParaRPr>
          </a:p>
        </p:txBody>
      </p:sp>
      <p:sp>
        <p:nvSpPr>
          <p:cNvPr id="5" name="Google Shape;3653;p40">
            <a:extLst>
              <a:ext uri="{FF2B5EF4-FFF2-40B4-BE49-F238E27FC236}">
                <a16:creationId xmlns:a16="http://schemas.microsoft.com/office/drawing/2014/main" id="{B201A2E3-B564-4E7D-4734-F64351A5D501}"/>
              </a:ext>
            </a:extLst>
          </p:cNvPr>
          <p:cNvSpPr/>
          <p:nvPr/>
        </p:nvSpPr>
        <p:spPr>
          <a:xfrm flipH="1">
            <a:off x="820498" y="1575098"/>
            <a:ext cx="10487274" cy="3955161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bg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  <p:sp>
        <p:nvSpPr>
          <p:cNvPr id="6" name="Google Shape;3743;p40">
            <a:extLst>
              <a:ext uri="{FF2B5EF4-FFF2-40B4-BE49-F238E27FC236}">
                <a16:creationId xmlns:a16="http://schemas.microsoft.com/office/drawing/2014/main" id="{45BCCB92-5A86-DF81-EC43-7D9E6934A1CD}"/>
              </a:ext>
            </a:extLst>
          </p:cNvPr>
          <p:cNvSpPr txBox="1"/>
          <p:nvPr/>
        </p:nvSpPr>
        <p:spPr>
          <a:xfrm flipH="1">
            <a:off x="961938" y="1508542"/>
            <a:ext cx="9935969" cy="4163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341313" lvl="0" indent="-341313" algn="just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مهم‌ترین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اهداف توسعه هوش مصنوعی درباره آموزش: شخصی‌سازی آموزش، مدیریت عملکرد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دانش‌آموزان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، به کارگیری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بازی­سازی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در آموزش، آموزش هوش مصنوعی به معلمان و دانش آموزان، ایجاد رشته هوش مصنوعی در مدارس فنی و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حرفه‌ای</a:t>
            </a:r>
            <a:endParaRPr lang="fa-IR" sz="2200" dirty="0">
              <a:solidFill>
                <a:srgbClr val="000000"/>
              </a:solidFill>
              <a:latin typeface="Fira Sans"/>
              <a:ea typeface="Fira Sans"/>
              <a:cs typeface="B Nazanin" panose="00000400000000000000" pitchFamily="2" charset="-78"/>
              <a:sym typeface="Fira Sans"/>
            </a:endParaRPr>
          </a:p>
          <a:p>
            <a:pPr marL="341313" lvl="0" indent="-341313" algn="just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بخش دانشگاهی: حفظ نخبگان هوش مصنوعی، حمایت و تشویق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طرح‌های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پژوهشی مرتبط با هوش مصنوعی، جذب دانشجویان تحصیلات تکمیلی در زمینه هوش مصنوعی توسط مراکز تحقیقاتی و ایجاد شبکه تحقیقاتی بین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دانشگاه‌ها</a:t>
            </a:r>
            <a:endParaRPr lang="fa-IR" sz="2200" dirty="0">
              <a:solidFill>
                <a:srgbClr val="000000"/>
              </a:solidFill>
              <a:latin typeface="Fira Sans"/>
              <a:ea typeface="Fira Sans"/>
              <a:cs typeface="B Nazanin" panose="00000400000000000000" pitchFamily="2" charset="-78"/>
              <a:sym typeface="Fira Sans"/>
            </a:endParaRPr>
          </a:p>
        </p:txBody>
      </p:sp>
    </p:spTree>
    <p:extLst>
      <p:ext uri="{BB962C8B-B14F-4D97-AF65-F5344CB8AC3E}">
        <p14:creationId xmlns:p14="http://schemas.microsoft.com/office/powerpoint/2010/main" val="144267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044011"/>
              </p:ext>
            </p:extLst>
          </p:nvPr>
        </p:nvGraphicFramePr>
        <p:xfrm>
          <a:off x="1860177" y="862913"/>
          <a:ext cx="8471646" cy="4825843"/>
        </p:xfrm>
        <a:graphic>
          <a:graphicData uri="http://schemas.openxmlformats.org/drawingml/2006/table">
            <a:tbl>
              <a:tblPr rtl="1" firstRow="1" firstCol="1" bandRow="1">
                <a:tableStyleId>{93296810-A885-4BE3-A3E7-6D5BEEA58F35}</a:tableStyleId>
              </a:tblPr>
              <a:tblGrid>
                <a:gridCol w="3142129">
                  <a:extLst>
                    <a:ext uri="{9D8B030D-6E8A-4147-A177-3AD203B41FA5}">
                      <a16:colId xmlns:a16="http://schemas.microsoft.com/office/drawing/2014/main" val="2481056211"/>
                    </a:ext>
                  </a:extLst>
                </a:gridCol>
                <a:gridCol w="3747247">
                  <a:extLst>
                    <a:ext uri="{9D8B030D-6E8A-4147-A177-3AD203B41FA5}">
                      <a16:colId xmlns:a16="http://schemas.microsoft.com/office/drawing/2014/main" val="4063961005"/>
                    </a:ext>
                  </a:extLst>
                </a:gridCol>
                <a:gridCol w="1582270">
                  <a:extLst>
                    <a:ext uri="{9D8B030D-6E8A-4147-A177-3AD203B41FA5}">
                      <a16:colId xmlns:a16="http://schemas.microsoft.com/office/drawing/2014/main" val="200902563"/>
                    </a:ext>
                  </a:extLst>
                </a:gridCol>
              </a:tblGrid>
              <a:tr h="600635"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>
                          <a:effectLst/>
                        </a:rPr>
                        <a:t>مشکل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>
                          <a:effectLst/>
                        </a:rPr>
                        <a:t>راه حل مبتنی بر فناوری اطلاعات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>
                          <a:effectLst/>
                        </a:rPr>
                        <a:t>نوع فناوری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extLst>
                  <a:ext uri="{0D108BD9-81ED-4DB2-BD59-A6C34878D82A}">
                    <a16:rowId xmlns:a16="http://schemas.microsoft.com/office/drawing/2014/main" val="1046187084"/>
                  </a:ext>
                </a:extLst>
              </a:tr>
              <a:tr h="792226"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>
                          <a:effectLst/>
                        </a:rPr>
                        <a:t>عدالت آموزشی و عدم دسترسی به </a:t>
                      </a:r>
                      <a:r>
                        <a:rPr lang="fa-IR" sz="2000" b="1" dirty="0" err="1">
                          <a:effectLst/>
                        </a:rPr>
                        <a:t>تدریس‌های</a:t>
                      </a:r>
                      <a:r>
                        <a:rPr lang="fa-IR" sz="2000" b="1" dirty="0">
                          <a:effectLst/>
                        </a:rPr>
                        <a:t> برتر برای همه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>
                          <a:effectLst/>
                        </a:rPr>
                        <a:t>گسترش و تقویت آموزش تلویزیونی، محتوای </a:t>
                      </a:r>
                      <a:r>
                        <a:rPr lang="fa-IR" sz="2000" b="1" dirty="0" err="1">
                          <a:effectLst/>
                        </a:rPr>
                        <a:t>آفلاین</a:t>
                      </a:r>
                      <a:r>
                        <a:rPr lang="fa-IR" sz="2000" b="1" dirty="0">
                          <a:effectLst/>
                        </a:rPr>
                        <a:t> قابل تکثیر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>
                          <a:effectLst/>
                        </a:rPr>
                        <a:t>ساده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extLst>
                  <a:ext uri="{0D108BD9-81ED-4DB2-BD59-A6C34878D82A}">
                    <a16:rowId xmlns:a16="http://schemas.microsoft.com/office/drawing/2014/main" val="3843258182"/>
                  </a:ext>
                </a:extLst>
              </a:tr>
              <a:tr h="1056302"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>
                          <a:effectLst/>
                        </a:rPr>
                        <a:t>ارزشیابی سنتی سالانه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 err="1">
                          <a:effectLst/>
                        </a:rPr>
                        <a:t>یکپارچه‌سازی</a:t>
                      </a:r>
                      <a:r>
                        <a:rPr lang="fa-IR" sz="2000" b="1" dirty="0">
                          <a:effectLst/>
                        </a:rPr>
                        <a:t> </a:t>
                      </a:r>
                      <a:r>
                        <a:rPr lang="fa-IR" sz="2000" b="1" dirty="0" err="1">
                          <a:effectLst/>
                        </a:rPr>
                        <a:t>سامانه‌ها</a:t>
                      </a:r>
                      <a:r>
                        <a:rPr lang="fa-IR" sz="2000" b="1" dirty="0">
                          <a:effectLst/>
                        </a:rPr>
                        <a:t> و خودکار سازی ارزشیابی سالانه معلمان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>
                          <a:effectLst/>
                        </a:rPr>
                        <a:t>ساده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extLst>
                  <a:ext uri="{0D108BD9-81ED-4DB2-BD59-A6C34878D82A}">
                    <a16:rowId xmlns:a16="http://schemas.microsoft.com/office/drawing/2014/main" val="2861429454"/>
                  </a:ext>
                </a:extLst>
              </a:tr>
              <a:tr h="1320378"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>
                          <a:effectLst/>
                        </a:rPr>
                        <a:t>چندین بار وارد کردن اطلاعات در </a:t>
                      </a:r>
                      <a:r>
                        <a:rPr lang="fa-IR" sz="2000" b="1" dirty="0" err="1">
                          <a:effectLst/>
                        </a:rPr>
                        <a:t>سامانه‌های</a:t>
                      </a:r>
                      <a:r>
                        <a:rPr lang="fa-IR" sz="2000" b="1" dirty="0">
                          <a:effectLst/>
                        </a:rPr>
                        <a:t> مختلف و در آخر هم گاهی تحویل کپی مدارک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>
                          <a:effectLst/>
                        </a:rPr>
                        <a:t>مرتبط شدن سامانه‌ها وفقط یک بار وارد کردن اطلاعات توسط دانشجو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>
                          <a:effectLst/>
                        </a:rPr>
                        <a:t>ساده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extLst>
                  <a:ext uri="{0D108BD9-81ED-4DB2-BD59-A6C34878D82A}">
                    <a16:rowId xmlns:a16="http://schemas.microsoft.com/office/drawing/2014/main" val="1208130057"/>
                  </a:ext>
                </a:extLst>
              </a:tr>
              <a:tr h="1056302"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>
                          <a:effectLst/>
                        </a:rPr>
                        <a:t>فرآیندهای پیچیده و طولانی کاری برای دفاع از پایانه‌ها و </a:t>
                      </a:r>
                      <a:r>
                        <a:rPr lang="fa-IR" sz="2000" b="1" dirty="0" err="1">
                          <a:effectLst/>
                        </a:rPr>
                        <a:t>فارغ‌التحصیلی</a:t>
                      </a:r>
                      <a:r>
                        <a:rPr lang="fa-IR" sz="2000" b="1" dirty="0">
                          <a:effectLst/>
                        </a:rPr>
                        <a:t> و سایر موارد در </a:t>
                      </a:r>
                      <a:r>
                        <a:rPr lang="fa-IR" sz="2000" b="1" dirty="0" err="1">
                          <a:effectLst/>
                        </a:rPr>
                        <a:t>دانشگاه‌ها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>
                          <a:effectLst/>
                        </a:rPr>
                        <a:t>مهندسی مجدد فرآیندهای کاری و حذف </a:t>
                      </a:r>
                      <a:r>
                        <a:rPr lang="fa-IR" sz="2000" b="1" dirty="0" err="1">
                          <a:effectLst/>
                        </a:rPr>
                        <a:t>دوباره‌کاری‌ها</a:t>
                      </a:r>
                      <a:r>
                        <a:rPr lang="fa-IR" sz="2000" b="1" dirty="0">
                          <a:effectLst/>
                        </a:rPr>
                        <a:t>، </a:t>
                      </a:r>
                      <a:r>
                        <a:rPr lang="fa-IR" sz="2000" b="1" dirty="0" err="1">
                          <a:effectLst/>
                        </a:rPr>
                        <a:t>گلوگاه‌ها</a:t>
                      </a:r>
                      <a:r>
                        <a:rPr lang="fa-IR" sz="2000" b="1" dirty="0">
                          <a:effectLst/>
                        </a:rPr>
                        <a:t> و کارهای غیر ضروری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>
                          <a:effectLst/>
                        </a:rPr>
                        <a:t>ساده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extLst>
                  <a:ext uri="{0D108BD9-81ED-4DB2-BD59-A6C34878D82A}">
                    <a16:rowId xmlns:a16="http://schemas.microsoft.com/office/drawing/2014/main" val="2065670356"/>
                  </a:ext>
                </a:extLst>
              </a:tr>
            </a:tbl>
          </a:graphicData>
        </a:graphic>
      </p:graphicFrame>
      <p:sp>
        <p:nvSpPr>
          <p:cNvPr id="10" name="Title 9">
            <a:extLst>
              <a:ext uri="{FF2B5EF4-FFF2-40B4-BE49-F238E27FC236}">
                <a16:creationId xmlns:a16="http://schemas.microsoft.com/office/drawing/2014/main" id="{019E0374-63C2-C182-531B-A37AD80B3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400" dirty="0" err="1"/>
              <a:t>مهم‌ترین</a:t>
            </a:r>
            <a:r>
              <a:rPr lang="fa-IR" sz="2400" dirty="0"/>
              <a:t> مشکلات حوزه آموزش کشور و </a:t>
            </a:r>
            <a:r>
              <a:rPr lang="fa-IR" sz="2400" dirty="0" err="1"/>
              <a:t>راه‌حل‌های</a:t>
            </a:r>
            <a:r>
              <a:rPr lang="fa-IR" sz="2400" dirty="0"/>
              <a:t> مبتنی بر فناوری اطلاعات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168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EDCF636-EF7B-DD3A-6882-82952B0AA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577798"/>
              </p:ext>
            </p:extLst>
          </p:nvPr>
        </p:nvGraphicFramePr>
        <p:xfrm>
          <a:off x="1896035" y="981635"/>
          <a:ext cx="8399929" cy="4952237"/>
        </p:xfrm>
        <a:graphic>
          <a:graphicData uri="http://schemas.openxmlformats.org/drawingml/2006/table">
            <a:tbl>
              <a:tblPr rtl="1" firstRow="1" firstCol="1" bandRow="1">
                <a:tableStyleId>{93296810-A885-4BE3-A3E7-6D5BEEA58F35}</a:tableStyleId>
              </a:tblPr>
              <a:tblGrid>
                <a:gridCol w="2785994">
                  <a:extLst>
                    <a:ext uri="{9D8B030D-6E8A-4147-A177-3AD203B41FA5}">
                      <a16:colId xmlns:a16="http://schemas.microsoft.com/office/drawing/2014/main" val="2481056211"/>
                    </a:ext>
                  </a:extLst>
                </a:gridCol>
                <a:gridCol w="3541259">
                  <a:extLst>
                    <a:ext uri="{9D8B030D-6E8A-4147-A177-3AD203B41FA5}">
                      <a16:colId xmlns:a16="http://schemas.microsoft.com/office/drawing/2014/main" val="4063961005"/>
                    </a:ext>
                  </a:extLst>
                </a:gridCol>
                <a:gridCol w="2072676">
                  <a:extLst>
                    <a:ext uri="{9D8B030D-6E8A-4147-A177-3AD203B41FA5}">
                      <a16:colId xmlns:a16="http://schemas.microsoft.com/office/drawing/2014/main" val="200902563"/>
                    </a:ext>
                  </a:extLst>
                </a:gridCol>
              </a:tblGrid>
              <a:tr h="610702"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>
                          <a:effectLst/>
                        </a:rPr>
                        <a:t>مشکل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>
                          <a:effectLst/>
                        </a:rPr>
                        <a:t>راه حل مبتنی بر فناوری اطلاعات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>
                          <a:effectLst/>
                        </a:rPr>
                        <a:t>نوع فناوری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extLst>
                  <a:ext uri="{0D108BD9-81ED-4DB2-BD59-A6C34878D82A}">
                    <a16:rowId xmlns:a16="http://schemas.microsoft.com/office/drawing/2014/main" val="1046187084"/>
                  </a:ext>
                </a:extLst>
              </a:tr>
              <a:tr h="1085384"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>
                          <a:effectLst/>
                        </a:rPr>
                        <a:t>سازماندهی ناکارآمد و غیرعادلانه معلمان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 err="1">
                          <a:effectLst/>
                        </a:rPr>
                        <a:t>تصمیم‌گیری</a:t>
                      </a:r>
                      <a:r>
                        <a:rPr lang="fa-IR" sz="2000" b="1" dirty="0">
                          <a:effectLst/>
                        </a:rPr>
                        <a:t> بر اساس داده و </a:t>
                      </a:r>
                      <a:r>
                        <a:rPr lang="fa-IR" sz="2000" b="1" dirty="0" err="1">
                          <a:effectLst/>
                        </a:rPr>
                        <a:t>سامانه‌های</a:t>
                      </a:r>
                      <a:r>
                        <a:rPr lang="fa-IR" sz="2000" b="1" dirty="0">
                          <a:effectLst/>
                        </a:rPr>
                        <a:t> </a:t>
                      </a:r>
                      <a:r>
                        <a:rPr lang="fa-IR" sz="2000" b="1" dirty="0" err="1">
                          <a:effectLst/>
                        </a:rPr>
                        <a:t>توصیه‌گر</a:t>
                      </a:r>
                      <a:r>
                        <a:rPr lang="fa-IR" sz="2000" b="1" dirty="0">
                          <a:effectLst/>
                        </a:rPr>
                        <a:t> هوشمند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>
                          <a:effectLst/>
                        </a:rPr>
                        <a:t>هم ساده و هم پیشرفته با هوش مصنوعی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extLst>
                  <a:ext uri="{0D108BD9-81ED-4DB2-BD59-A6C34878D82A}">
                    <a16:rowId xmlns:a16="http://schemas.microsoft.com/office/drawing/2014/main" val="3003750991"/>
                  </a:ext>
                </a:extLst>
              </a:tr>
              <a:tr h="1085384"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>
                          <a:effectLst/>
                        </a:rPr>
                        <a:t>ناکارآمدی و عدم تعاملی بودن </a:t>
                      </a:r>
                      <a:r>
                        <a:rPr lang="fa-IR" sz="2000" b="1" dirty="0" err="1">
                          <a:effectLst/>
                        </a:rPr>
                        <a:t>سامانه‌های</a:t>
                      </a:r>
                      <a:r>
                        <a:rPr lang="fa-IR" sz="2000" b="1" dirty="0">
                          <a:effectLst/>
                        </a:rPr>
                        <a:t> یادگیری الکترونیکی </a:t>
                      </a:r>
                      <a:r>
                        <a:rPr lang="fa-IR" sz="2000" b="1" dirty="0" err="1">
                          <a:effectLst/>
                        </a:rPr>
                        <a:t>دانشگاه‌ها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>
                          <a:effectLst/>
                        </a:rPr>
                        <a:t>تقویت زیرساخت دانشگاه­ها، اشتراک منابع و محتواهای آموزشی آن­ها و </a:t>
                      </a:r>
                      <a:r>
                        <a:rPr lang="fa-IR" sz="2000" b="1" dirty="0" err="1">
                          <a:effectLst/>
                        </a:rPr>
                        <a:t>هوشمندسازی</a:t>
                      </a:r>
                      <a:r>
                        <a:rPr lang="fa-IR" sz="2000" b="1" dirty="0">
                          <a:effectLst/>
                        </a:rPr>
                        <a:t> </a:t>
                      </a:r>
                      <a:r>
                        <a:rPr lang="fa-IR" sz="2000" b="1" dirty="0" err="1">
                          <a:effectLst/>
                        </a:rPr>
                        <a:t>سامانه‌ها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>
                          <a:effectLst/>
                        </a:rPr>
                        <a:t>پیشرفته و نیازمند </a:t>
                      </a:r>
                      <a:r>
                        <a:rPr lang="fa-IR" sz="2000" b="1" dirty="0" err="1">
                          <a:effectLst/>
                        </a:rPr>
                        <a:t>سرمایه‌گذاری</a:t>
                      </a:r>
                      <a:r>
                        <a:rPr lang="fa-IR" sz="2000" b="1" dirty="0">
                          <a:effectLst/>
                        </a:rPr>
                        <a:t> قابل توجه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extLst>
                  <a:ext uri="{0D108BD9-81ED-4DB2-BD59-A6C34878D82A}">
                    <a16:rowId xmlns:a16="http://schemas.microsoft.com/office/drawing/2014/main" val="3820785251"/>
                  </a:ext>
                </a:extLst>
              </a:tr>
              <a:tr h="1447178"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>
                          <a:effectLst/>
                        </a:rPr>
                        <a:t>عدم استقبال دانش آموزان از برنامه شاد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>
                          <a:effectLst/>
                        </a:rPr>
                        <a:t>حرکت به سمت آموزش شخصی‌سازی شده‌ و استفاده از بازی و سرگرمی در آموزش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>
                          <a:effectLst/>
                        </a:rPr>
                        <a:t>ساده و پیشرفته (استفاده از ظرفیت </a:t>
                      </a:r>
                      <a:r>
                        <a:rPr lang="fa-IR" sz="2000" b="1" dirty="0" err="1">
                          <a:effectLst/>
                        </a:rPr>
                        <a:t>استارتاپ</a:t>
                      </a:r>
                      <a:r>
                        <a:rPr lang="fa-IR" sz="2000" b="1" dirty="0">
                          <a:effectLst/>
                        </a:rPr>
                        <a:t> ها)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extLst>
                  <a:ext uri="{0D108BD9-81ED-4DB2-BD59-A6C34878D82A}">
                    <a16:rowId xmlns:a16="http://schemas.microsoft.com/office/drawing/2014/main" val="3068780616"/>
                  </a:ext>
                </a:extLst>
              </a:tr>
              <a:tr h="723589"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>
                          <a:effectLst/>
                        </a:rPr>
                        <a:t>عدم اجرای موفق و فراگیر طرح شهاب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>
                          <a:effectLst/>
                        </a:rPr>
                        <a:t>فراهم کردن دستیاران هوش مصنوعی برای معلمان</a:t>
                      </a:r>
                      <a:endParaRPr lang="en-US" sz="2000" b="1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tc>
                  <a:txBody>
                    <a:bodyPr/>
                    <a:lstStyle/>
                    <a:p>
                      <a:pPr indent="250825" algn="ctr" rtl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a-IR" sz="2000" b="1" dirty="0">
                          <a:effectLst/>
                        </a:rPr>
                        <a:t>پیشرفته</a:t>
                      </a:r>
                      <a:endParaRPr lang="en-US" sz="2000" b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endParaRPr>
                    </a:p>
                  </a:txBody>
                  <a:tcPr marL="48928" marR="48928" marT="0" marB="0" anchor="ctr"/>
                </a:tc>
                <a:extLst>
                  <a:ext uri="{0D108BD9-81ED-4DB2-BD59-A6C34878D82A}">
                    <a16:rowId xmlns:a16="http://schemas.microsoft.com/office/drawing/2014/main" val="40344092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FAC5C69-EC5D-C7E3-C44E-C409C3800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400" dirty="0" err="1"/>
              <a:t>مهم‌ترین</a:t>
            </a:r>
            <a:r>
              <a:rPr lang="fa-IR" sz="2400" dirty="0"/>
              <a:t> مشکلات حوزه آموزش کشور و </a:t>
            </a:r>
            <a:r>
              <a:rPr lang="fa-IR" sz="2400" dirty="0" err="1"/>
              <a:t>راه‌حل‌های</a:t>
            </a:r>
            <a:r>
              <a:rPr lang="fa-IR" sz="2400" dirty="0"/>
              <a:t> مبتنی بر فناوری اطلاعات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60871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2AFD-0155-C1CD-2C8E-0DCDF0BB7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800" dirty="0"/>
              <a:t>جمع‌بندی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E4CCA-807A-50A7-B63B-7603D6ADF03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a-IR" sz="2800" dirty="0"/>
              <a:t>9</a:t>
            </a:r>
            <a:endParaRPr lang="en-US" sz="28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9E1BA402-B706-5736-BC21-EDFC888E651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/>
          <a:lstStyle/>
          <a:p>
            <a:r>
              <a:rPr lang="fa-IR" sz="1400" dirty="0"/>
              <a:t>بررسی </a:t>
            </a:r>
            <a:r>
              <a:rPr lang="fa-IR" sz="1400" dirty="0" err="1"/>
              <a:t>جزئی‌تر</a:t>
            </a:r>
            <a:r>
              <a:rPr lang="fa-IR" sz="1400" dirty="0"/>
              <a:t> مسائل آموزش کشور و ارائه </a:t>
            </a:r>
            <a:r>
              <a:rPr lang="fa-IR" sz="1400" dirty="0" err="1"/>
              <a:t>راهکار</a:t>
            </a:r>
            <a:r>
              <a:rPr lang="fa-IR" sz="1400" dirty="0"/>
              <a:t> با استفاده از فناوری اطلاعات</a:t>
            </a:r>
            <a:endParaRPr lang="en-US" sz="14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D1BF681-AB7E-04FC-314D-7B4E679244F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fa-IR" sz="1400" dirty="0"/>
              <a:t>8</a:t>
            </a:r>
            <a:endParaRPr lang="en-US" sz="1400" dirty="0"/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417E2D0-8D81-5F76-A3DA-D4DE9B660094}"/>
              </a:ext>
            </a:extLst>
          </p:cNvPr>
          <p:cNvSpPr txBox="1">
            <a:spLocks/>
          </p:cNvSpPr>
          <p:nvPr/>
        </p:nvSpPr>
        <p:spPr>
          <a:xfrm flipH="1">
            <a:off x="3306153" y="4199394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تحلیل</a:t>
            </a:r>
            <a:r>
              <a:rPr lang="fa-IR" sz="1400">
                <a:effectLst/>
              </a:rPr>
              <a:t> </a:t>
            </a:r>
            <a:r>
              <a:rPr lang="fa-IR" sz="1400"/>
              <a:t>گروهی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387E5AAD-C332-7392-F402-EC9F1D799997}"/>
              </a:ext>
            </a:extLst>
          </p:cNvPr>
          <p:cNvSpPr txBox="1">
            <a:spLocks/>
          </p:cNvSpPr>
          <p:nvPr/>
        </p:nvSpPr>
        <p:spPr>
          <a:xfrm>
            <a:off x="8943649" y="4199394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۷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8089BAB8-B0D1-2375-C89C-0E81B6DA8EEC}"/>
              </a:ext>
            </a:extLst>
          </p:cNvPr>
          <p:cNvSpPr txBox="1">
            <a:spLocks/>
          </p:cNvSpPr>
          <p:nvPr/>
        </p:nvSpPr>
        <p:spPr>
          <a:xfrm flipH="1">
            <a:off x="3304676" y="3780661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مطالعه میدانی: طرح ملی شهاب</a:t>
            </a:r>
          </a:p>
        </p:txBody>
      </p:sp>
      <p:sp>
        <p:nvSpPr>
          <p:cNvPr id="23" name="Text Placeholder 18">
            <a:extLst>
              <a:ext uri="{FF2B5EF4-FFF2-40B4-BE49-F238E27FC236}">
                <a16:creationId xmlns:a16="http://schemas.microsoft.com/office/drawing/2014/main" id="{79FAEF9A-9D4E-540B-AE26-D1FF3229BF2D}"/>
              </a:ext>
            </a:extLst>
          </p:cNvPr>
          <p:cNvSpPr txBox="1">
            <a:spLocks/>
          </p:cNvSpPr>
          <p:nvPr/>
        </p:nvSpPr>
        <p:spPr>
          <a:xfrm>
            <a:off x="8942172" y="3780661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۶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1789306A-3D96-35DF-53A6-154CC17468B1}"/>
              </a:ext>
            </a:extLst>
          </p:cNvPr>
          <p:cNvSpPr txBox="1">
            <a:spLocks/>
          </p:cNvSpPr>
          <p:nvPr/>
        </p:nvSpPr>
        <p:spPr>
          <a:xfrm flipH="1">
            <a:off x="3303196" y="3370805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چالش‌های توسعه فناوری اطلاعات در آموزش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E127131D-BC9F-B1A4-16DE-11A2C6267988}"/>
              </a:ext>
            </a:extLst>
          </p:cNvPr>
          <p:cNvSpPr txBox="1">
            <a:spLocks/>
          </p:cNvSpPr>
          <p:nvPr/>
        </p:nvSpPr>
        <p:spPr>
          <a:xfrm>
            <a:off x="8940692" y="3370805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۵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5C867F7E-5597-5347-852D-26B989D3471D}"/>
              </a:ext>
            </a:extLst>
          </p:cNvPr>
          <p:cNvSpPr txBox="1">
            <a:spLocks/>
          </p:cNvSpPr>
          <p:nvPr/>
        </p:nvSpPr>
        <p:spPr>
          <a:xfrm flipH="1">
            <a:off x="3301717" y="2960951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جنبه‌های نوآورانه و استارت‌آپ‌ها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CF064F9E-87CB-7C0F-3137-4C1F76F5C529}"/>
              </a:ext>
            </a:extLst>
          </p:cNvPr>
          <p:cNvSpPr txBox="1">
            <a:spLocks/>
          </p:cNvSpPr>
          <p:nvPr/>
        </p:nvSpPr>
        <p:spPr>
          <a:xfrm>
            <a:off x="8939213" y="2960951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4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A94ECE8F-9BFB-96E0-B727-754FF7A48C37}"/>
              </a:ext>
            </a:extLst>
          </p:cNvPr>
          <p:cNvSpPr txBox="1">
            <a:spLocks/>
          </p:cNvSpPr>
          <p:nvPr/>
        </p:nvSpPr>
        <p:spPr>
          <a:xfrm flipH="1">
            <a:off x="3300239" y="2551094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اثر کرونا بر آموزش جهان و ایران در پرتو فناوری اطلاعات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D45BECE-B60F-673F-1BB1-3D8A01BF7EB4}"/>
              </a:ext>
            </a:extLst>
          </p:cNvPr>
          <p:cNvSpPr txBox="1">
            <a:spLocks/>
          </p:cNvSpPr>
          <p:nvPr/>
        </p:nvSpPr>
        <p:spPr>
          <a:xfrm>
            <a:off x="8937735" y="2551094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۳</a:t>
            </a:r>
          </a:p>
        </p:txBody>
      </p:sp>
      <p:sp>
        <p:nvSpPr>
          <p:cNvPr id="30" name="Text Placeholder 15">
            <a:extLst>
              <a:ext uri="{FF2B5EF4-FFF2-40B4-BE49-F238E27FC236}">
                <a16:creationId xmlns:a16="http://schemas.microsoft.com/office/drawing/2014/main" id="{6DA3CA11-ACD8-E685-2FA8-DA39A0A4BBB1}"/>
              </a:ext>
            </a:extLst>
          </p:cNvPr>
          <p:cNvSpPr txBox="1">
            <a:spLocks/>
          </p:cNvSpPr>
          <p:nvPr/>
        </p:nvSpPr>
        <p:spPr>
          <a:xfrm flipH="1">
            <a:off x="3297282" y="1713628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توضیح سرفصل‌ها</a:t>
            </a:r>
            <a:endParaRPr lang="fa-IR" sz="1400">
              <a:effectLst/>
            </a:endParaRPr>
          </a:p>
        </p:txBody>
      </p:sp>
      <p:sp>
        <p:nvSpPr>
          <p:cNvPr id="31" name="Text Placeholder 16">
            <a:extLst>
              <a:ext uri="{FF2B5EF4-FFF2-40B4-BE49-F238E27FC236}">
                <a16:creationId xmlns:a16="http://schemas.microsoft.com/office/drawing/2014/main" id="{A61E06D4-9673-656C-5895-94F51110D401}"/>
              </a:ext>
            </a:extLst>
          </p:cNvPr>
          <p:cNvSpPr txBox="1">
            <a:spLocks/>
          </p:cNvSpPr>
          <p:nvPr/>
        </p:nvSpPr>
        <p:spPr>
          <a:xfrm>
            <a:off x="8934778" y="1713628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/>
              <a:t>1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7505AE53-72B9-4FCB-2F75-A6234F2C3F26}"/>
              </a:ext>
            </a:extLst>
          </p:cNvPr>
          <p:cNvSpPr txBox="1">
            <a:spLocks/>
          </p:cNvSpPr>
          <p:nvPr/>
        </p:nvSpPr>
        <p:spPr>
          <a:xfrm flipH="1">
            <a:off x="3298761" y="2132362"/>
            <a:ext cx="5400000" cy="365760"/>
          </a:xfrm>
          <a:prstGeom prst="snip1Rect">
            <a:avLst>
              <a:gd name="adj" fmla="val 50000"/>
            </a:avLst>
          </a:prstGeom>
          <a:solidFill>
            <a:srgbClr val="00AEEF">
              <a:alpha val="40000"/>
            </a:srgbClr>
          </a:solidFill>
          <a:ln w="6350">
            <a:noFill/>
            <a:headEnd/>
            <a:tailEnd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txBody>
          <a:bodyPr tIns="0" bIns="108000"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120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+mn-ea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/>
              <a:t>سیر تحول جهانی آموزش تحت تأثیر فناوری اطلاعات</a:t>
            </a:r>
          </a:p>
        </p:txBody>
      </p:sp>
      <p:sp>
        <p:nvSpPr>
          <p:cNvPr id="33" name="Text Placeholder 18">
            <a:extLst>
              <a:ext uri="{FF2B5EF4-FFF2-40B4-BE49-F238E27FC236}">
                <a16:creationId xmlns:a16="http://schemas.microsoft.com/office/drawing/2014/main" id="{87BD0F7D-0B0A-1EF6-F4DE-F2ED161BBBA6}"/>
              </a:ext>
            </a:extLst>
          </p:cNvPr>
          <p:cNvSpPr txBox="1">
            <a:spLocks/>
          </p:cNvSpPr>
          <p:nvPr/>
        </p:nvSpPr>
        <p:spPr>
          <a:xfrm>
            <a:off x="8936257" y="2132362"/>
            <a:ext cx="365760" cy="365760"/>
          </a:xfrm>
          <a:prstGeom prst="rect">
            <a:avLst/>
          </a:prstGeom>
          <a:solidFill>
            <a:srgbClr val="F9A01B">
              <a:alpha val="40000"/>
            </a:srgbClr>
          </a:solidFill>
          <a:ln w="6350">
            <a:solidFill>
              <a:srgbClr val="00AEEF"/>
            </a:solidFill>
            <a:miter lim="800000"/>
            <a:headEnd/>
            <a:tailEnd/>
          </a:ln>
          <a:effectLst/>
        </p:spPr>
        <p:txBody>
          <a:bodyPr anchor="ctr"/>
          <a:lstStyle>
            <a:lvl1pPr marL="0" indent="0" algn="ctr" rtl="1" eaLnBrk="1" latinLnBrk="0" hangingPunct="1">
              <a:spcBef>
                <a:spcPts val="300"/>
              </a:spcBef>
              <a:buClr>
                <a:schemeClr val="accent3"/>
              </a:buClr>
              <a:buFont typeface="Georgia"/>
              <a:buNone/>
              <a:defRPr kumimoji="0" lang="en-US" sz="1800" b="1" kern="0" dirty="0" smtClean="0">
                <a:solidFill>
                  <a:srgbClr val="000000"/>
                </a:solidFill>
                <a:effectLst>
                  <a:glow rad="63500">
                    <a:schemeClr val="bg1"/>
                  </a:glow>
                </a:effectLst>
                <a:latin typeface="+mn-lt"/>
                <a:ea typeface="ＭＳ Ｐゴシック" pitchFamily="-97" charset="-128"/>
                <a:cs typeface="B Nazanin" panose="00000400000000000000" pitchFamily="2" charset="-78"/>
              </a:defRPr>
            </a:lvl1pPr>
            <a:lvl2pPr marL="658368" indent="-246888" algn="r" rtl="1" eaLnBrk="1" latinLnBrk="0" hangingPunct="1">
              <a:spcBef>
                <a:spcPts val="300"/>
              </a:spcBef>
              <a:buClr>
                <a:schemeClr val="accent2"/>
              </a:buClr>
              <a:buFont typeface="Georgia"/>
              <a:buChar char="▫"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23544" indent="-219456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79576" indent="-201168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8988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609344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029968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240280" indent="-182880" algn="r" rtl="1" eaLnBrk="1" latinLnBrk="0" hangingPunct="1">
              <a:spcBef>
                <a:spcPts val="300"/>
              </a:spcBef>
              <a:buClr>
                <a:schemeClr val="accent1"/>
              </a:buClr>
              <a:buFont typeface="Wingdings 2" panose="05020102010507070707" pitchFamily="18" charset="2"/>
              <a:buChar char="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a-IR" sz="14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65815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650;p40">
            <a:extLst>
              <a:ext uri="{FF2B5EF4-FFF2-40B4-BE49-F238E27FC236}">
                <a16:creationId xmlns:a16="http://schemas.microsoft.com/office/drawing/2014/main" id="{33319840-8CA0-EEBC-0B14-E9227022D5AE}"/>
              </a:ext>
            </a:extLst>
          </p:cNvPr>
          <p:cNvSpPr/>
          <p:nvPr/>
        </p:nvSpPr>
        <p:spPr>
          <a:xfrm>
            <a:off x="658905" y="559956"/>
            <a:ext cx="10874189" cy="5738087"/>
          </a:xfrm>
          <a:custGeom>
            <a:avLst/>
            <a:gdLst/>
            <a:ahLst/>
            <a:cxnLst/>
            <a:rect l="l" t="t" r="r" b="b"/>
            <a:pathLst>
              <a:path w="47546" h="29146" extrusionOk="0">
                <a:moveTo>
                  <a:pt x="29394" y="0"/>
                </a:moveTo>
                <a:cubicBezTo>
                  <a:pt x="23132" y="0"/>
                  <a:pt x="17800" y="2743"/>
                  <a:pt x="17800" y="2743"/>
                </a:cubicBezTo>
                <a:cubicBezTo>
                  <a:pt x="17800" y="2743"/>
                  <a:pt x="7490" y="2898"/>
                  <a:pt x="3727" y="9506"/>
                </a:cubicBezTo>
                <a:cubicBezTo>
                  <a:pt x="0" y="16114"/>
                  <a:pt x="2632" y="26758"/>
                  <a:pt x="10764" y="28841"/>
                </a:cubicBezTo>
                <a:cubicBezTo>
                  <a:pt x="11584" y="29052"/>
                  <a:pt x="12367" y="29146"/>
                  <a:pt x="13122" y="29146"/>
                </a:cubicBezTo>
                <a:cubicBezTo>
                  <a:pt x="19163" y="29146"/>
                  <a:pt x="23434" y="23158"/>
                  <a:pt x="31137" y="23158"/>
                </a:cubicBezTo>
                <a:cubicBezTo>
                  <a:pt x="31999" y="23158"/>
                  <a:pt x="32905" y="23233"/>
                  <a:pt x="33862" y="23400"/>
                </a:cubicBezTo>
                <a:cubicBezTo>
                  <a:pt x="34422" y="23499"/>
                  <a:pt x="34963" y="23546"/>
                  <a:pt x="35483" y="23546"/>
                </a:cubicBezTo>
                <a:cubicBezTo>
                  <a:pt x="44759" y="23546"/>
                  <a:pt x="47545" y="8548"/>
                  <a:pt x="38898" y="2719"/>
                </a:cubicBezTo>
                <a:cubicBezTo>
                  <a:pt x="35862" y="681"/>
                  <a:pt x="32513" y="0"/>
                  <a:pt x="29394" y="0"/>
                </a:cubicBezTo>
                <a:close/>
              </a:path>
            </a:pathLst>
          </a:custGeom>
          <a:solidFill>
            <a:srgbClr val="1C1C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cs typeface="B Nazanin" panose="00000400000000000000" pitchFamily="2" charset="-78"/>
            </a:endParaRPr>
          </a:p>
        </p:txBody>
      </p:sp>
      <p:sp>
        <p:nvSpPr>
          <p:cNvPr id="4" name="Google Shape;3653;p40">
            <a:extLst>
              <a:ext uri="{FF2B5EF4-FFF2-40B4-BE49-F238E27FC236}">
                <a16:creationId xmlns:a16="http://schemas.microsoft.com/office/drawing/2014/main" id="{DEF216D0-7D4A-5743-085F-766CDF31E6B6}"/>
              </a:ext>
            </a:extLst>
          </p:cNvPr>
          <p:cNvSpPr/>
          <p:nvPr/>
        </p:nvSpPr>
        <p:spPr>
          <a:xfrm flipH="1">
            <a:off x="1354180" y="981957"/>
            <a:ext cx="8957525" cy="4894088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bg1">
              <a:lumMod val="75000"/>
            </a:schemeClr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  <p:sp>
        <p:nvSpPr>
          <p:cNvPr id="5" name="Google Shape;3743;p40">
            <a:extLst>
              <a:ext uri="{FF2B5EF4-FFF2-40B4-BE49-F238E27FC236}">
                <a16:creationId xmlns:a16="http://schemas.microsoft.com/office/drawing/2014/main" id="{72FE394E-604D-F2A2-92E4-CAED6428B00E}"/>
              </a:ext>
            </a:extLst>
          </p:cNvPr>
          <p:cNvSpPr txBox="1"/>
          <p:nvPr/>
        </p:nvSpPr>
        <p:spPr>
          <a:xfrm flipH="1">
            <a:off x="1354180" y="981954"/>
            <a:ext cx="8607446" cy="489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341313" lvl="0" indent="-341313" algn="r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همه‌گیری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کرونا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و ایجاد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جهشی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بزرگ در توسعه جهانی فناوری اطلاعات در آموزش</a:t>
            </a:r>
          </a:p>
          <a:p>
            <a:pPr marL="341313" lvl="0" indent="-341313" algn="r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دور نبودن کشور ما  از روند جهانی (نقشه راه هوش مصنوعی و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استارت‌آپ‌ها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)</a:t>
            </a:r>
          </a:p>
          <a:p>
            <a:pPr marL="341313" lvl="0" indent="-341313" algn="r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هوش مصنوعی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کلیدواژه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روند آینده فناوری اطلاعات در حوزه آموزش</a:t>
            </a:r>
          </a:p>
          <a:p>
            <a:pPr marL="341313" lvl="0" indent="-341313" algn="r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الگو گرفتن از </a:t>
            </a: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طبقه‌بندی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گزارش یونسکو</a:t>
            </a:r>
          </a:p>
          <a:p>
            <a:pPr marL="341313" lvl="0" indent="-341313" algn="r" rtl="1">
              <a:spcBef>
                <a:spcPts val="600"/>
              </a:spcBef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fa-IR" sz="2200" dirty="0" err="1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توصیه‌های</a:t>
            </a:r>
            <a:r>
              <a:rPr lang="fa-IR" sz="2200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مهم و کلیدی جهت بهبود روند فناوری اطلاعات در حوزه آموزش</a:t>
            </a:r>
          </a:p>
        </p:txBody>
      </p:sp>
    </p:spTree>
    <p:extLst>
      <p:ext uri="{BB962C8B-B14F-4D97-AF65-F5344CB8AC3E}">
        <p14:creationId xmlns:p14="http://schemas.microsoft.com/office/powerpoint/2010/main" val="340712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5D37E47-A1FD-B468-95DD-F8E731586351}"/>
              </a:ext>
            </a:extLst>
          </p:cNvPr>
          <p:cNvSpPr/>
          <p:nvPr/>
        </p:nvSpPr>
        <p:spPr>
          <a:xfrm>
            <a:off x="4748605" y="202373"/>
            <a:ext cx="2103118" cy="1097276"/>
          </a:xfrm>
          <a:custGeom>
            <a:avLst/>
            <a:gdLst>
              <a:gd name="connsiteX0" fmla="*/ 0 w 2103118"/>
              <a:gd name="connsiteY0" fmla="*/ 182883 h 1097276"/>
              <a:gd name="connsiteX1" fmla="*/ 182883 w 2103118"/>
              <a:gd name="connsiteY1" fmla="*/ 0 h 1097276"/>
              <a:gd name="connsiteX2" fmla="*/ 1920235 w 2103118"/>
              <a:gd name="connsiteY2" fmla="*/ 0 h 1097276"/>
              <a:gd name="connsiteX3" fmla="*/ 2103118 w 2103118"/>
              <a:gd name="connsiteY3" fmla="*/ 182883 h 1097276"/>
              <a:gd name="connsiteX4" fmla="*/ 2103118 w 2103118"/>
              <a:gd name="connsiteY4" fmla="*/ 914393 h 1097276"/>
              <a:gd name="connsiteX5" fmla="*/ 1920235 w 2103118"/>
              <a:gd name="connsiteY5" fmla="*/ 1097276 h 1097276"/>
              <a:gd name="connsiteX6" fmla="*/ 182883 w 2103118"/>
              <a:gd name="connsiteY6" fmla="*/ 1097276 h 1097276"/>
              <a:gd name="connsiteX7" fmla="*/ 0 w 2103118"/>
              <a:gd name="connsiteY7" fmla="*/ 914393 h 1097276"/>
              <a:gd name="connsiteX8" fmla="*/ 0 w 2103118"/>
              <a:gd name="connsiteY8" fmla="*/ 182883 h 109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3118" h="1097276">
                <a:moveTo>
                  <a:pt x="0" y="182883"/>
                </a:moveTo>
                <a:cubicBezTo>
                  <a:pt x="0" y="81880"/>
                  <a:pt x="81880" y="0"/>
                  <a:pt x="182883" y="0"/>
                </a:cubicBezTo>
                <a:lnTo>
                  <a:pt x="1920235" y="0"/>
                </a:lnTo>
                <a:cubicBezTo>
                  <a:pt x="2021238" y="0"/>
                  <a:pt x="2103118" y="81880"/>
                  <a:pt x="2103118" y="182883"/>
                </a:cubicBezTo>
                <a:lnTo>
                  <a:pt x="2103118" y="914393"/>
                </a:lnTo>
                <a:cubicBezTo>
                  <a:pt x="2103118" y="1015396"/>
                  <a:pt x="2021238" y="1097276"/>
                  <a:pt x="1920235" y="1097276"/>
                </a:cubicBezTo>
                <a:lnTo>
                  <a:pt x="182883" y="1097276"/>
                </a:lnTo>
                <a:cubicBezTo>
                  <a:pt x="81880" y="1097276"/>
                  <a:pt x="0" y="1015396"/>
                  <a:pt x="0" y="914393"/>
                </a:cubicBezTo>
                <a:lnTo>
                  <a:pt x="0" y="18288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9765" tIns="129765" rIns="129765" bIns="129765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a-IR" sz="2000" kern="1200" dirty="0">
                <a:solidFill>
                  <a:srgbClr val="000000"/>
                </a:solidFill>
                <a:cs typeface="B Nazanin" panose="00000400000000000000" pitchFamily="2" charset="-78"/>
              </a:rPr>
              <a:t>تنظیم اسناد راهبردی  در </a:t>
            </a:r>
            <a:r>
              <a:rPr lang="fa-IR" sz="2000" kern="1200" dirty="0" err="1">
                <a:solidFill>
                  <a:srgbClr val="000000"/>
                </a:solidFill>
                <a:cs typeface="B Nazanin" panose="00000400000000000000" pitchFamily="2" charset="-78"/>
              </a:rPr>
              <a:t>سازمان‌های</a:t>
            </a:r>
            <a:r>
              <a:rPr lang="fa-IR" sz="2000" kern="1200" dirty="0">
                <a:solidFill>
                  <a:srgbClr val="000000"/>
                </a:solidFill>
                <a:cs typeface="B Nazanin" panose="00000400000000000000" pitchFamily="2" charset="-78"/>
              </a:rPr>
              <a:t> مرجع</a:t>
            </a:r>
            <a:endParaRPr lang="en-US" sz="2000" kern="1200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99FAF49-4D0C-557E-07AE-C65EA03D6C4F}"/>
              </a:ext>
            </a:extLst>
          </p:cNvPr>
          <p:cNvSpPr/>
          <p:nvPr/>
        </p:nvSpPr>
        <p:spPr>
          <a:xfrm>
            <a:off x="3165665" y="751012"/>
            <a:ext cx="5268998" cy="526899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3695013" y="222882"/>
                </a:moveTo>
                <a:arcTo wR="2634499" hR="2634499" stAng="17624256" swAng="1257419"/>
              </a:path>
            </a:pathLst>
          </a:custGeom>
          <a:noFill/>
          <a:ln w="38100">
            <a:solidFill>
              <a:srgbClr val="000000"/>
            </a:solidFill>
            <a:prstDash val="solid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9083D4-627A-EF5D-8A99-DB58285281E4}"/>
              </a:ext>
            </a:extLst>
          </p:cNvPr>
          <p:cNvSpPr/>
          <p:nvPr/>
        </p:nvSpPr>
        <p:spPr>
          <a:xfrm>
            <a:off x="7030149" y="1519623"/>
            <a:ext cx="2103118" cy="1097276"/>
          </a:xfrm>
          <a:custGeom>
            <a:avLst/>
            <a:gdLst>
              <a:gd name="connsiteX0" fmla="*/ 0 w 2103118"/>
              <a:gd name="connsiteY0" fmla="*/ 182883 h 1097276"/>
              <a:gd name="connsiteX1" fmla="*/ 182883 w 2103118"/>
              <a:gd name="connsiteY1" fmla="*/ 0 h 1097276"/>
              <a:gd name="connsiteX2" fmla="*/ 1920235 w 2103118"/>
              <a:gd name="connsiteY2" fmla="*/ 0 h 1097276"/>
              <a:gd name="connsiteX3" fmla="*/ 2103118 w 2103118"/>
              <a:gd name="connsiteY3" fmla="*/ 182883 h 1097276"/>
              <a:gd name="connsiteX4" fmla="*/ 2103118 w 2103118"/>
              <a:gd name="connsiteY4" fmla="*/ 914393 h 1097276"/>
              <a:gd name="connsiteX5" fmla="*/ 1920235 w 2103118"/>
              <a:gd name="connsiteY5" fmla="*/ 1097276 h 1097276"/>
              <a:gd name="connsiteX6" fmla="*/ 182883 w 2103118"/>
              <a:gd name="connsiteY6" fmla="*/ 1097276 h 1097276"/>
              <a:gd name="connsiteX7" fmla="*/ 0 w 2103118"/>
              <a:gd name="connsiteY7" fmla="*/ 914393 h 1097276"/>
              <a:gd name="connsiteX8" fmla="*/ 0 w 2103118"/>
              <a:gd name="connsiteY8" fmla="*/ 182883 h 109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3118" h="1097276">
                <a:moveTo>
                  <a:pt x="0" y="182883"/>
                </a:moveTo>
                <a:cubicBezTo>
                  <a:pt x="0" y="81880"/>
                  <a:pt x="81880" y="0"/>
                  <a:pt x="182883" y="0"/>
                </a:cubicBezTo>
                <a:lnTo>
                  <a:pt x="1920235" y="0"/>
                </a:lnTo>
                <a:cubicBezTo>
                  <a:pt x="2021238" y="0"/>
                  <a:pt x="2103118" y="81880"/>
                  <a:pt x="2103118" y="182883"/>
                </a:cubicBezTo>
                <a:lnTo>
                  <a:pt x="2103118" y="914393"/>
                </a:lnTo>
                <a:cubicBezTo>
                  <a:pt x="2103118" y="1015396"/>
                  <a:pt x="2021238" y="1097276"/>
                  <a:pt x="1920235" y="1097276"/>
                </a:cubicBezTo>
                <a:lnTo>
                  <a:pt x="182883" y="1097276"/>
                </a:lnTo>
                <a:cubicBezTo>
                  <a:pt x="81880" y="1097276"/>
                  <a:pt x="0" y="1015396"/>
                  <a:pt x="0" y="914393"/>
                </a:cubicBezTo>
                <a:lnTo>
                  <a:pt x="0" y="18288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9765" tIns="129765" rIns="129765" bIns="129765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a-IR" sz="2000" kern="1200" dirty="0">
                <a:solidFill>
                  <a:srgbClr val="000000"/>
                </a:solidFill>
                <a:cs typeface="B Nazanin" panose="00000400000000000000" pitchFamily="2" charset="-78"/>
              </a:rPr>
              <a:t>برطرف کردن موانع پژوهش و تقویت مراکز پژوهشی</a:t>
            </a:r>
            <a:endParaRPr lang="en-US" sz="2000" kern="1200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964734-477F-0C45-01F2-946FB091F73B}"/>
              </a:ext>
            </a:extLst>
          </p:cNvPr>
          <p:cNvSpPr/>
          <p:nvPr/>
        </p:nvSpPr>
        <p:spPr>
          <a:xfrm>
            <a:off x="3165665" y="751012"/>
            <a:ext cx="5268998" cy="526899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5158826" y="1880604"/>
                </a:moveTo>
                <a:arcTo wR="2634499" hR="2634499" stAng="20602299" swAng="1995402"/>
              </a:path>
            </a:pathLst>
          </a:custGeom>
          <a:noFill/>
          <a:ln w="38100">
            <a:solidFill>
              <a:srgbClr val="000000"/>
            </a:solidFill>
            <a:prstDash val="solid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69C46E2-9FF1-2A37-747D-757324B9E9D9}"/>
              </a:ext>
            </a:extLst>
          </p:cNvPr>
          <p:cNvSpPr/>
          <p:nvPr/>
        </p:nvSpPr>
        <p:spPr>
          <a:xfrm>
            <a:off x="7030149" y="4154122"/>
            <a:ext cx="2103118" cy="1097276"/>
          </a:xfrm>
          <a:custGeom>
            <a:avLst/>
            <a:gdLst>
              <a:gd name="connsiteX0" fmla="*/ 0 w 2103118"/>
              <a:gd name="connsiteY0" fmla="*/ 182883 h 1097276"/>
              <a:gd name="connsiteX1" fmla="*/ 182883 w 2103118"/>
              <a:gd name="connsiteY1" fmla="*/ 0 h 1097276"/>
              <a:gd name="connsiteX2" fmla="*/ 1920235 w 2103118"/>
              <a:gd name="connsiteY2" fmla="*/ 0 h 1097276"/>
              <a:gd name="connsiteX3" fmla="*/ 2103118 w 2103118"/>
              <a:gd name="connsiteY3" fmla="*/ 182883 h 1097276"/>
              <a:gd name="connsiteX4" fmla="*/ 2103118 w 2103118"/>
              <a:gd name="connsiteY4" fmla="*/ 914393 h 1097276"/>
              <a:gd name="connsiteX5" fmla="*/ 1920235 w 2103118"/>
              <a:gd name="connsiteY5" fmla="*/ 1097276 h 1097276"/>
              <a:gd name="connsiteX6" fmla="*/ 182883 w 2103118"/>
              <a:gd name="connsiteY6" fmla="*/ 1097276 h 1097276"/>
              <a:gd name="connsiteX7" fmla="*/ 0 w 2103118"/>
              <a:gd name="connsiteY7" fmla="*/ 914393 h 1097276"/>
              <a:gd name="connsiteX8" fmla="*/ 0 w 2103118"/>
              <a:gd name="connsiteY8" fmla="*/ 182883 h 109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3118" h="1097276">
                <a:moveTo>
                  <a:pt x="0" y="182883"/>
                </a:moveTo>
                <a:cubicBezTo>
                  <a:pt x="0" y="81880"/>
                  <a:pt x="81880" y="0"/>
                  <a:pt x="182883" y="0"/>
                </a:cubicBezTo>
                <a:lnTo>
                  <a:pt x="1920235" y="0"/>
                </a:lnTo>
                <a:cubicBezTo>
                  <a:pt x="2021238" y="0"/>
                  <a:pt x="2103118" y="81880"/>
                  <a:pt x="2103118" y="182883"/>
                </a:cubicBezTo>
                <a:lnTo>
                  <a:pt x="2103118" y="914393"/>
                </a:lnTo>
                <a:cubicBezTo>
                  <a:pt x="2103118" y="1015396"/>
                  <a:pt x="2021238" y="1097276"/>
                  <a:pt x="1920235" y="1097276"/>
                </a:cubicBezTo>
                <a:lnTo>
                  <a:pt x="182883" y="1097276"/>
                </a:lnTo>
                <a:cubicBezTo>
                  <a:pt x="81880" y="1097276"/>
                  <a:pt x="0" y="1015396"/>
                  <a:pt x="0" y="914393"/>
                </a:cubicBezTo>
                <a:lnTo>
                  <a:pt x="0" y="18288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9765" tIns="129765" rIns="129765" bIns="129765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a-IR" sz="2000" kern="1200" dirty="0">
                <a:solidFill>
                  <a:srgbClr val="000000"/>
                </a:solidFill>
                <a:cs typeface="B Nazanin" panose="00000400000000000000" pitchFamily="2" charset="-78"/>
              </a:rPr>
              <a:t>ایجاد آمادگی </a:t>
            </a:r>
            <a:r>
              <a:rPr lang="fa-IR" sz="2000" kern="1200" dirty="0" err="1">
                <a:solidFill>
                  <a:srgbClr val="000000"/>
                </a:solidFill>
                <a:cs typeface="B Nazanin" panose="00000400000000000000" pitchFamily="2" charset="-78"/>
              </a:rPr>
              <a:t>همه‌جانبه</a:t>
            </a:r>
            <a:r>
              <a:rPr lang="fa-IR" sz="2000" kern="1200" dirty="0">
                <a:solidFill>
                  <a:srgbClr val="000000"/>
                </a:solidFill>
                <a:cs typeface="B Nazanin" panose="00000400000000000000" pitchFamily="2" charset="-78"/>
              </a:rPr>
              <a:t> نیروی انسانی</a:t>
            </a:r>
            <a:endParaRPr lang="en-US" sz="2000" kern="1200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367BC01-0E83-E12C-F67E-698FE3794444}"/>
              </a:ext>
            </a:extLst>
          </p:cNvPr>
          <p:cNvSpPr/>
          <p:nvPr/>
        </p:nvSpPr>
        <p:spPr>
          <a:xfrm>
            <a:off x="3165665" y="751012"/>
            <a:ext cx="5268998" cy="526899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4487415" y="4507275"/>
                </a:moveTo>
                <a:arcTo wR="2634499" hR="2634499" stAng="2718325" swAng="1257419"/>
              </a:path>
            </a:pathLst>
          </a:custGeom>
          <a:noFill/>
          <a:ln w="38100">
            <a:solidFill>
              <a:srgbClr val="000000"/>
            </a:solidFill>
            <a:prstDash val="solid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0727DC5-0232-7DE4-5B08-6C60793C0F16}"/>
              </a:ext>
            </a:extLst>
          </p:cNvPr>
          <p:cNvSpPr/>
          <p:nvPr/>
        </p:nvSpPr>
        <p:spPr>
          <a:xfrm>
            <a:off x="4748605" y="5471372"/>
            <a:ext cx="2103118" cy="1097276"/>
          </a:xfrm>
          <a:custGeom>
            <a:avLst/>
            <a:gdLst>
              <a:gd name="connsiteX0" fmla="*/ 0 w 2103118"/>
              <a:gd name="connsiteY0" fmla="*/ 182883 h 1097276"/>
              <a:gd name="connsiteX1" fmla="*/ 182883 w 2103118"/>
              <a:gd name="connsiteY1" fmla="*/ 0 h 1097276"/>
              <a:gd name="connsiteX2" fmla="*/ 1920235 w 2103118"/>
              <a:gd name="connsiteY2" fmla="*/ 0 h 1097276"/>
              <a:gd name="connsiteX3" fmla="*/ 2103118 w 2103118"/>
              <a:gd name="connsiteY3" fmla="*/ 182883 h 1097276"/>
              <a:gd name="connsiteX4" fmla="*/ 2103118 w 2103118"/>
              <a:gd name="connsiteY4" fmla="*/ 914393 h 1097276"/>
              <a:gd name="connsiteX5" fmla="*/ 1920235 w 2103118"/>
              <a:gd name="connsiteY5" fmla="*/ 1097276 h 1097276"/>
              <a:gd name="connsiteX6" fmla="*/ 182883 w 2103118"/>
              <a:gd name="connsiteY6" fmla="*/ 1097276 h 1097276"/>
              <a:gd name="connsiteX7" fmla="*/ 0 w 2103118"/>
              <a:gd name="connsiteY7" fmla="*/ 914393 h 1097276"/>
              <a:gd name="connsiteX8" fmla="*/ 0 w 2103118"/>
              <a:gd name="connsiteY8" fmla="*/ 182883 h 109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3118" h="1097276">
                <a:moveTo>
                  <a:pt x="0" y="182883"/>
                </a:moveTo>
                <a:cubicBezTo>
                  <a:pt x="0" y="81880"/>
                  <a:pt x="81880" y="0"/>
                  <a:pt x="182883" y="0"/>
                </a:cubicBezTo>
                <a:lnTo>
                  <a:pt x="1920235" y="0"/>
                </a:lnTo>
                <a:cubicBezTo>
                  <a:pt x="2021238" y="0"/>
                  <a:pt x="2103118" y="81880"/>
                  <a:pt x="2103118" y="182883"/>
                </a:cubicBezTo>
                <a:lnTo>
                  <a:pt x="2103118" y="914393"/>
                </a:lnTo>
                <a:cubicBezTo>
                  <a:pt x="2103118" y="1015396"/>
                  <a:pt x="2021238" y="1097276"/>
                  <a:pt x="1920235" y="1097276"/>
                </a:cubicBezTo>
                <a:lnTo>
                  <a:pt x="182883" y="1097276"/>
                </a:lnTo>
                <a:cubicBezTo>
                  <a:pt x="81880" y="1097276"/>
                  <a:pt x="0" y="1015396"/>
                  <a:pt x="0" y="914393"/>
                </a:cubicBezTo>
                <a:lnTo>
                  <a:pt x="0" y="18288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9765" tIns="129765" rIns="129765" bIns="129765" numCol="1" spcCol="1270" anchor="ctr" anchorCtr="0">
            <a:noAutofit/>
          </a:bodyPr>
          <a:lstStyle/>
          <a:p>
            <a:pPr marL="0" lvl="0" indent="0" algn="ctr" defTabSz="8890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a-IR" sz="2000" kern="1200" dirty="0" err="1">
                <a:solidFill>
                  <a:srgbClr val="000000"/>
                </a:solidFill>
                <a:cs typeface="B Nazanin" panose="00000400000000000000" pitchFamily="2" charset="-78"/>
              </a:rPr>
              <a:t>یکپارچه‌سازی</a:t>
            </a:r>
            <a:r>
              <a:rPr lang="fa-IR" sz="2000" kern="1200" dirty="0">
                <a:solidFill>
                  <a:srgbClr val="000000"/>
                </a:solidFill>
                <a:cs typeface="B Nazanin" panose="00000400000000000000" pitchFamily="2" charset="-78"/>
              </a:rPr>
              <a:t> </a:t>
            </a:r>
            <a:r>
              <a:rPr lang="fa-IR" sz="2000" kern="1200" dirty="0" err="1">
                <a:solidFill>
                  <a:srgbClr val="000000"/>
                </a:solidFill>
                <a:cs typeface="B Nazanin" panose="00000400000000000000" pitchFamily="2" charset="-78"/>
              </a:rPr>
              <a:t>سامانه‌ها</a:t>
            </a:r>
            <a:r>
              <a:rPr lang="fa-IR" sz="2000" kern="1200" dirty="0">
                <a:solidFill>
                  <a:srgbClr val="000000"/>
                </a:solidFill>
                <a:cs typeface="B Nazanin" panose="00000400000000000000" pitchFamily="2" charset="-78"/>
              </a:rPr>
              <a:t> و </a:t>
            </a:r>
            <a:r>
              <a:rPr lang="fa-IR" sz="2000" kern="1200" dirty="0" err="1">
                <a:solidFill>
                  <a:srgbClr val="000000"/>
                </a:solidFill>
                <a:cs typeface="B Nazanin" panose="00000400000000000000" pitchFamily="2" charset="-78"/>
              </a:rPr>
              <a:t>تصمیم‌گیری</a:t>
            </a:r>
            <a:r>
              <a:rPr lang="fa-IR" sz="2000" kern="1200" dirty="0">
                <a:solidFill>
                  <a:srgbClr val="000000"/>
                </a:solidFill>
                <a:cs typeface="B Nazanin" panose="00000400000000000000" pitchFamily="2" charset="-78"/>
              </a:rPr>
              <a:t> بر اساس </a:t>
            </a:r>
            <a:r>
              <a:rPr lang="fa-IR" sz="2000" kern="1200" dirty="0" err="1">
                <a:solidFill>
                  <a:srgbClr val="000000"/>
                </a:solidFill>
                <a:cs typeface="B Nazanin" panose="00000400000000000000" pitchFamily="2" charset="-78"/>
              </a:rPr>
              <a:t>داده‌ها</a:t>
            </a:r>
            <a:endParaRPr lang="en-US" sz="2000" kern="1200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DA50D8-8FC1-B300-4856-764225DF81BC}"/>
              </a:ext>
            </a:extLst>
          </p:cNvPr>
          <p:cNvSpPr/>
          <p:nvPr/>
        </p:nvSpPr>
        <p:spPr>
          <a:xfrm>
            <a:off x="3165665" y="751012"/>
            <a:ext cx="5268998" cy="526899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573985" y="5046116"/>
                </a:moveTo>
                <a:arcTo wR="2634499" hR="2634499" stAng="6824256" swAng="1257419"/>
              </a:path>
            </a:pathLst>
          </a:custGeom>
          <a:noFill/>
          <a:ln w="38100">
            <a:solidFill>
              <a:srgbClr val="000000"/>
            </a:solidFill>
            <a:prstDash val="solid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20FB741-5BC6-92C5-4EC0-A31D36F82907}"/>
              </a:ext>
            </a:extLst>
          </p:cNvPr>
          <p:cNvSpPr/>
          <p:nvPr/>
        </p:nvSpPr>
        <p:spPr>
          <a:xfrm>
            <a:off x="2467062" y="4154122"/>
            <a:ext cx="2103118" cy="1097276"/>
          </a:xfrm>
          <a:custGeom>
            <a:avLst/>
            <a:gdLst>
              <a:gd name="connsiteX0" fmla="*/ 0 w 2103118"/>
              <a:gd name="connsiteY0" fmla="*/ 182883 h 1097276"/>
              <a:gd name="connsiteX1" fmla="*/ 182883 w 2103118"/>
              <a:gd name="connsiteY1" fmla="*/ 0 h 1097276"/>
              <a:gd name="connsiteX2" fmla="*/ 1920235 w 2103118"/>
              <a:gd name="connsiteY2" fmla="*/ 0 h 1097276"/>
              <a:gd name="connsiteX3" fmla="*/ 2103118 w 2103118"/>
              <a:gd name="connsiteY3" fmla="*/ 182883 h 1097276"/>
              <a:gd name="connsiteX4" fmla="*/ 2103118 w 2103118"/>
              <a:gd name="connsiteY4" fmla="*/ 914393 h 1097276"/>
              <a:gd name="connsiteX5" fmla="*/ 1920235 w 2103118"/>
              <a:gd name="connsiteY5" fmla="*/ 1097276 h 1097276"/>
              <a:gd name="connsiteX6" fmla="*/ 182883 w 2103118"/>
              <a:gd name="connsiteY6" fmla="*/ 1097276 h 1097276"/>
              <a:gd name="connsiteX7" fmla="*/ 0 w 2103118"/>
              <a:gd name="connsiteY7" fmla="*/ 914393 h 1097276"/>
              <a:gd name="connsiteX8" fmla="*/ 0 w 2103118"/>
              <a:gd name="connsiteY8" fmla="*/ 182883 h 109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3118" h="1097276">
                <a:moveTo>
                  <a:pt x="0" y="182883"/>
                </a:moveTo>
                <a:cubicBezTo>
                  <a:pt x="0" y="81880"/>
                  <a:pt x="81880" y="0"/>
                  <a:pt x="182883" y="0"/>
                </a:cubicBezTo>
                <a:lnTo>
                  <a:pt x="1920235" y="0"/>
                </a:lnTo>
                <a:cubicBezTo>
                  <a:pt x="2021238" y="0"/>
                  <a:pt x="2103118" y="81880"/>
                  <a:pt x="2103118" y="182883"/>
                </a:cubicBezTo>
                <a:lnTo>
                  <a:pt x="2103118" y="914393"/>
                </a:lnTo>
                <a:cubicBezTo>
                  <a:pt x="2103118" y="1015396"/>
                  <a:pt x="2021238" y="1097276"/>
                  <a:pt x="1920235" y="1097276"/>
                </a:cubicBezTo>
                <a:lnTo>
                  <a:pt x="182883" y="1097276"/>
                </a:lnTo>
                <a:cubicBezTo>
                  <a:pt x="81880" y="1097276"/>
                  <a:pt x="0" y="1015396"/>
                  <a:pt x="0" y="914393"/>
                </a:cubicBezTo>
                <a:lnTo>
                  <a:pt x="0" y="18288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9765" tIns="129765" rIns="129765" bIns="129765" numCol="1" spcCol="1270" anchor="ctr" anchorCtr="0">
            <a:noAutofit/>
          </a:bodyPr>
          <a:lstStyle/>
          <a:p>
            <a:pPr marL="0" lvl="0" indent="0" algn="ctr" defTabSz="889000" rtl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a-IR" sz="2000" kern="1200" dirty="0">
                <a:solidFill>
                  <a:srgbClr val="000000"/>
                </a:solidFill>
                <a:cs typeface="B Nazanin" panose="00000400000000000000" pitchFamily="2" charset="-78"/>
              </a:rPr>
              <a:t>حمایت </a:t>
            </a:r>
            <a:r>
              <a:rPr lang="fa-IR" sz="2000" kern="1200" dirty="0" err="1">
                <a:solidFill>
                  <a:srgbClr val="000000"/>
                </a:solidFill>
                <a:cs typeface="B Nazanin" panose="00000400000000000000" pitchFamily="2" charset="-78"/>
              </a:rPr>
              <a:t>ازاستارت‌آپ‌ها</a:t>
            </a:r>
            <a:r>
              <a:rPr lang="fa-IR" sz="2000" kern="1200" dirty="0">
                <a:solidFill>
                  <a:srgbClr val="000000"/>
                </a:solidFill>
                <a:cs typeface="B Nazanin" panose="00000400000000000000" pitchFamily="2" charset="-78"/>
              </a:rPr>
              <a:t> و </a:t>
            </a:r>
            <a:r>
              <a:rPr lang="fa-IR" sz="2000" kern="1200" dirty="0" err="1">
                <a:solidFill>
                  <a:srgbClr val="000000"/>
                </a:solidFill>
                <a:cs typeface="B Nazanin" panose="00000400000000000000" pitchFamily="2" charset="-78"/>
              </a:rPr>
              <a:t>شرکت‌های</a:t>
            </a:r>
            <a:r>
              <a:rPr lang="fa-IR" sz="2000" kern="1200" dirty="0">
                <a:solidFill>
                  <a:srgbClr val="000000"/>
                </a:solidFill>
                <a:cs typeface="B Nazanin" panose="00000400000000000000" pitchFamily="2" charset="-78"/>
              </a:rPr>
              <a:t> دانش بنیان</a:t>
            </a:r>
            <a:endParaRPr lang="en-US" sz="2000" kern="1200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70E56889-8062-C693-E96F-9E74DDBD89D1}"/>
              </a:ext>
            </a:extLst>
          </p:cNvPr>
          <p:cNvSpPr/>
          <p:nvPr/>
        </p:nvSpPr>
        <p:spPr>
          <a:xfrm>
            <a:off x="3165665" y="751012"/>
            <a:ext cx="5268998" cy="526899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110171" y="3388394"/>
                </a:moveTo>
                <a:arcTo wR="2634499" hR="2634499" stAng="9802299" swAng="1995402"/>
              </a:path>
            </a:pathLst>
          </a:custGeom>
          <a:noFill/>
          <a:ln w="38100">
            <a:solidFill>
              <a:srgbClr val="000000"/>
            </a:solidFill>
            <a:prstDash val="solid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3CB9691-D461-9F11-86F9-53F2ACAF0313}"/>
              </a:ext>
            </a:extLst>
          </p:cNvPr>
          <p:cNvSpPr/>
          <p:nvPr/>
        </p:nvSpPr>
        <p:spPr>
          <a:xfrm>
            <a:off x="2467062" y="1519623"/>
            <a:ext cx="2103118" cy="1097276"/>
          </a:xfrm>
          <a:custGeom>
            <a:avLst/>
            <a:gdLst>
              <a:gd name="connsiteX0" fmla="*/ 0 w 2103118"/>
              <a:gd name="connsiteY0" fmla="*/ 182883 h 1097276"/>
              <a:gd name="connsiteX1" fmla="*/ 182883 w 2103118"/>
              <a:gd name="connsiteY1" fmla="*/ 0 h 1097276"/>
              <a:gd name="connsiteX2" fmla="*/ 1920235 w 2103118"/>
              <a:gd name="connsiteY2" fmla="*/ 0 h 1097276"/>
              <a:gd name="connsiteX3" fmla="*/ 2103118 w 2103118"/>
              <a:gd name="connsiteY3" fmla="*/ 182883 h 1097276"/>
              <a:gd name="connsiteX4" fmla="*/ 2103118 w 2103118"/>
              <a:gd name="connsiteY4" fmla="*/ 914393 h 1097276"/>
              <a:gd name="connsiteX5" fmla="*/ 1920235 w 2103118"/>
              <a:gd name="connsiteY5" fmla="*/ 1097276 h 1097276"/>
              <a:gd name="connsiteX6" fmla="*/ 182883 w 2103118"/>
              <a:gd name="connsiteY6" fmla="*/ 1097276 h 1097276"/>
              <a:gd name="connsiteX7" fmla="*/ 0 w 2103118"/>
              <a:gd name="connsiteY7" fmla="*/ 914393 h 1097276"/>
              <a:gd name="connsiteX8" fmla="*/ 0 w 2103118"/>
              <a:gd name="connsiteY8" fmla="*/ 182883 h 1097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03118" h="1097276">
                <a:moveTo>
                  <a:pt x="0" y="182883"/>
                </a:moveTo>
                <a:cubicBezTo>
                  <a:pt x="0" y="81880"/>
                  <a:pt x="81880" y="0"/>
                  <a:pt x="182883" y="0"/>
                </a:cubicBezTo>
                <a:lnTo>
                  <a:pt x="1920235" y="0"/>
                </a:lnTo>
                <a:cubicBezTo>
                  <a:pt x="2021238" y="0"/>
                  <a:pt x="2103118" y="81880"/>
                  <a:pt x="2103118" y="182883"/>
                </a:cubicBezTo>
                <a:lnTo>
                  <a:pt x="2103118" y="914393"/>
                </a:lnTo>
                <a:cubicBezTo>
                  <a:pt x="2103118" y="1015396"/>
                  <a:pt x="2021238" y="1097276"/>
                  <a:pt x="1920235" y="1097276"/>
                </a:cubicBezTo>
                <a:lnTo>
                  <a:pt x="182883" y="1097276"/>
                </a:lnTo>
                <a:cubicBezTo>
                  <a:pt x="81880" y="1097276"/>
                  <a:pt x="0" y="1015396"/>
                  <a:pt x="0" y="914393"/>
                </a:cubicBezTo>
                <a:lnTo>
                  <a:pt x="0" y="18288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9765" tIns="129765" rIns="129765" bIns="129765" numCol="1" spcCol="1270" anchor="ctr" anchorCtr="0">
            <a:noAutofit/>
          </a:bodyPr>
          <a:lstStyle/>
          <a:p>
            <a:pPr marL="0" lvl="0" indent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fa-IR" sz="2000" kern="1200" dirty="0" err="1">
                <a:solidFill>
                  <a:srgbClr val="000000"/>
                </a:solidFill>
                <a:cs typeface="B Nazanin" panose="00000400000000000000" pitchFamily="2" charset="-78"/>
              </a:rPr>
              <a:t>سرمایه‌گذاری</a:t>
            </a:r>
            <a:r>
              <a:rPr lang="fa-IR" sz="2000" kern="1200" dirty="0">
                <a:solidFill>
                  <a:srgbClr val="000000"/>
                </a:solidFill>
                <a:cs typeface="B Nazanin" panose="00000400000000000000" pitchFamily="2" charset="-78"/>
              </a:rPr>
              <a:t> در آموزش و فناوری اطلاعات</a:t>
            </a:r>
            <a:endParaRPr lang="en-US" sz="2000" kern="1200" dirty="0">
              <a:solidFill>
                <a:srgbClr val="000000"/>
              </a:solidFill>
              <a:cs typeface="B Nazanin" panose="00000400000000000000" pitchFamily="2" charset="-78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25ADA90-BC9D-5069-16C2-413E9490ED5B}"/>
              </a:ext>
            </a:extLst>
          </p:cNvPr>
          <p:cNvSpPr/>
          <p:nvPr/>
        </p:nvSpPr>
        <p:spPr>
          <a:xfrm>
            <a:off x="3165665" y="751012"/>
            <a:ext cx="5268998" cy="5268998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781583" y="761723"/>
                </a:moveTo>
                <a:arcTo wR="2634499" hR="2634499" stAng="13518325" swAng="1257419"/>
              </a:path>
            </a:pathLst>
          </a:custGeom>
          <a:noFill/>
          <a:ln w="38100">
            <a:solidFill>
              <a:srgbClr val="000000"/>
            </a:solidFill>
            <a:prstDash val="solid"/>
          </a:ln>
        </p:spPr>
        <p:style>
          <a:lnRef idx="1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165340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g16_v2_lowres" descr="pag16_v2_lowres">
            <a:hlinkClick r:id="" action="ppaction://media"/>
            <a:extLst>
              <a:ext uri="{FF2B5EF4-FFF2-40B4-BE49-F238E27FC236}">
                <a16:creationId xmlns:a16="http://schemas.microsoft.com/office/drawing/2014/main" id="{D7FE9651-1E6A-480B-6F2E-6AAC220008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3521" y="1793226"/>
            <a:ext cx="8026400" cy="463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5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8C250E1F-5F71-8CF3-B3A0-A88C98AABFAA}"/>
              </a:ext>
            </a:extLst>
          </p:cNvPr>
          <p:cNvSpPr/>
          <p:nvPr/>
        </p:nvSpPr>
        <p:spPr>
          <a:xfrm>
            <a:off x="9834361" y="4842128"/>
            <a:ext cx="2033054" cy="9249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DA610825-54CF-FF9D-A5CF-D09F76591842}"/>
              </a:ext>
            </a:extLst>
          </p:cNvPr>
          <p:cNvSpPr/>
          <p:nvPr/>
        </p:nvSpPr>
        <p:spPr>
          <a:xfrm>
            <a:off x="9865349" y="3319791"/>
            <a:ext cx="2033054" cy="9249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FFA94A6E-A3B9-41B4-3658-96FCC3C48A36}"/>
              </a:ext>
            </a:extLst>
          </p:cNvPr>
          <p:cNvSpPr/>
          <p:nvPr/>
        </p:nvSpPr>
        <p:spPr>
          <a:xfrm>
            <a:off x="9838583" y="1688382"/>
            <a:ext cx="2033054" cy="9249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036306EF-448B-B281-2CF2-3D2EAB5F4B5B}"/>
              </a:ext>
            </a:extLst>
          </p:cNvPr>
          <p:cNvSpPr/>
          <p:nvPr/>
        </p:nvSpPr>
        <p:spPr>
          <a:xfrm>
            <a:off x="9838583" y="348524"/>
            <a:ext cx="2033054" cy="92491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endParaRPr lang="en-US" sz="2200" dirty="0">
              <a:solidFill>
                <a:srgbClr val="000000"/>
              </a:solidFill>
            </a:endParaRPr>
          </a:p>
        </p:txBody>
      </p:sp>
      <p:grpSp>
        <p:nvGrpSpPr>
          <p:cNvPr id="9" name="Google Shape;1086;p24">
            <a:extLst>
              <a:ext uri="{FF2B5EF4-FFF2-40B4-BE49-F238E27FC236}">
                <a16:creationId xmlns:a16="http://schemas.microsoft.com/office/drawing/2014/main" id="{33DA0950-6044-6591-2BF2-9E5D85BCB9AC}"/>
              </a:ext>
            </a:extLst>
          </p:cNvPr>
          <p:cNvGrpSpPr/>
          <p:nvPr/>
        </p:nvGrpSpPr>
        <p:grpSpPr>
          <a:xfrm rot="5400000" flipV="1">
            <a:off x="8275933" y="4001438"/>
            <a:ext cx="1471729" cy="1386274"/>
            <a:chOff x="5547759" y="2712139"/>
            <a:chExt cx="2253863" cy="351533"/>
          </a:xfrm>
        </p:grpSpPr>
        <p:sp>
          <p:nvSpPr>
            <p:cNvPr id="18" name="Google Shape;1087;p24">
              <a:extLst>
                <a:ext uri="{FF2B5EF4-FFF2-40B4-BE49-F238E27FC236}">
                  <a16:creationId xmlns:a16="http://schemas.microsoft.com/office/drawing/2014/main" id="{14504A77-C71D-1AB8-FEE0-C4938E1C68B4}"/>
                </a:ext>
              </a:extLst>
            </p:cNvPr>
            <p:cNvSpPr/>
            <p:nvPr/>
          </p:nvSpPr>
          <p:spPr>
            <a:xfrm>
              <a:off x="5578625" y="2734875"/>
              <a:ext cx="2194219" cy="294494"/>
            </a:xfrm>
            <a:custGeom>
              <a:avLst/>
              <a:gdLst/>
              <a:ahLst/>
              <a:cxnLst/>
              <a:rect l="l" t="t" r="r" b="b"/>
              <a:pathLst>
                <a:path w="47376" h="11479" fill="none" extrusionOk="0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19" name="Google Shape;1088;p24">
              <a:extLst>
                <a:ext uri="{FF2B5EF4-FFF2-40B4-BE49-F238E27FC236}">
                  <a16:creationId xmlns:a16="http://schemas.microsoft.com/office/drawing/2014/main" id="{6333BD0B-31B6-AA02-A35B-A74FAE9507FB}"/>
                </a:ext>
              </a:extLst>
            </p:cNvPr>
            <p:cNvSpPr/>
            <p:nvPr/>
          </p:nvSpPr>
          <p:spPr>
            <a:xfrm>
              <a:off x="774017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20" name="Google Shape;1089;p24">
              <a:extLst>
                <a:ext uri="{FF2B5EF4-FFF2-40B4-BE49-F238E27FC236}">
                  <a16:creationId xmlns:a16="http://schemas.microsoft.com/office/drawing/2014/main" id="{270FA33C-BD5E-CA3E-9A71-776A58EA6225}"/>
                </a:ext>
              </a:extLst>
            </p:cNvPr>
            <p:cNvSpPr/>
            <p:nvPr/>
          </p:nvSpPr>
          <p:spPr>
            <a:xfrm>
              <a:off x="5547759" y="2712139"/>
              <a:ext cx="56036" cy="45061"/>
            </a:xfrm>
            <a:custGeom>
              <a:avLst/>
              <a:gdLst/>
              <a:ahLst/>
              <a:cxnLst/>
              <a:rect l="l" t="t" r="r" b="b"/>
              <a:pathLst>
                <a:path w="1491" h="1199" extrusionOk="0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</p:grpSp>
      <p:grpSp>
        <p:nvGrpSpPr>
          <p:cNvPr id="10" name="Google Shape;1086;p24">
            <a:extLst>
              <a:ext uri="{FF2B5EF4-FFF2-40B4-BE49-F238E27FC236}">
                <a16:creationId xmlns:a16="http://schemas.microsoft.com/office/drawing/2014/main" id="{4505A4CF-B50E-C3B1-9137-A528AA027018}"/>
              </a:ext>
            </a:extLst>
          </p:cNvPr>
          <p:cNvGrpSpPr/>
          <p:nvPr/>
        </p:nvGrpSpPr>
        <p:grpSpPr>
          <a:xfrm rot="5400000" flipH="1" flipV="1">
            <a:off x="8689673" y="1913223"/>
            <a:ext cx="716065" cy="1386274"/>
            <a:chOff x="5547759" y="2712139"/>
            <a:chExt cx="2253863" cy="351533"/>
          </a:xfrm>
        </p:grpSpPr>
        <p:sp>
          <p:nvSpPr>
            <p:cNvPr id="15" name="Google Shape;1087;p24">
              <a:extLst>
                <a:ext uri="{FF2B5EF4-FFF2-40B4-BE49-F238E27FC236}">
                  <a16:creationId xmlns:a16="http://schemas.microsoft.com/office/drawing/2014/main" id="{14C1DBEB-CD12-2471-63A4-A51283B82E19}"/>
                </a:ext>
              </a:extLst>
            </p:cNvPr>
            <p:cNvSpPr/>
            <p:nvPr/>
          </p:nvSpPr>
          <p:spPr>
            <a:xfrm>
              <a:off x="5578625" y="2734875"/>
              <a:ext cx="2194219" cy="294494"/>
            </a:xfrm>
            <a:custGeom>
              <a:avLst/>
              <a:gdLst/>
              <a:ahLst/>
              <a:cxnLst/>
              <a:rect l="l" t="t" r="r" b="b"/>
              <a:pathLst>
                <a:path w="47376" h="11479" fill="none" extrusionOk="0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16" name="Google Shape;1088;p24">
              <a:extLst>
                <a:ext uri="{FF2B5EF4-FFF2-40B4-BE49-F238E27FC236}">
                  <a16:creationId xmlns:a16="http://schemas.microsoft.com/office/drawing/2014/main" id="{78DF719C-72E5-4BC0-585B-C8EF018FC8B2}"/>
                </a:ext>
              </a:extLst>
            </p:cNvPr>
            <p:cNvSpPr/>
            <p:nvPr/>
          </p:nvSpPr>
          <p:spPr>
            <a:xfrm>
              <a:off x="774017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17" name="Google Shape;1089;p24">
              <a:extLst>
                <a:ext uri="{FF2B5EF4-FFF2-40B4-BE49-F238E27FC236}">
                  <a16:creationId xmlns:a16="http://schemas.microsoft.com/office/drawing/2014/main" id="{2F25655A-2D25-690A-926C-5F22AB7D44C8}"/>
                </a:ext>
              </a:extLst>
            </p:cNvPr>
            <p:cNvSpPr/>
            <p:nvPr/>
          </p:nvSpPr>
          <p:spPr>
            <a:xfrm>
              <a:off x="5547759" y="2712139"/>
              <a:ext cx="56036" cy="45061"/>
            </a:xfrm>
            <a:custGeom>
              <a:avLst/>
              <a:gdLst/>
              <a:ahLst/>
              <a:cxnLst/>
              <a:rect l="l" t="t" r="r" b="b"/>
              <a:pathLst>
                <a:path w="1491" h="1199" extrusionOk="0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</p:grpSp>
      <p:grpSp>
        <p:nvGrpSpPr>
          <p:cNvPr id="2" name="Google Shape;1086;p24">
            <a:extLst>
              <a:ext uri="{FF2B5EF4-FFF2-40B4-BE49-F238E27FC236}">
                <a16:creationId xmlns:a16="http://schemas.microsoft.com/office/drawing/2014/main" id="{3996FB1B-FD0D-B8FE-4D79-EA7BFA45EFFE}"/>
              </a:ext>
            </a:extLst>
          </p:cNvPr>
          <p:cNvGrpSpPr/>
          <p:nvPr/>
        </p:nvGrpSpPr>
        <p:grpSpPr>
          <a:xfrm rot="5400000" flipH="1" flipV="1">
            <a:off x="8316062" y="689885"/>
            <a:ext cx="1471729" cy="1386274"/>
            <a:chOff x="5547759" y="2712139"/>
            <a:chExt cx="2253863" cy="351533"/>
          </a:xfrm>
        </p:grpSpPr>
        <p:sp>
          <p:nvSpPr>
            <p:cNvPr id="74" name="Google Shape;1087;p24">
              <a:extLst>
                <a:ext uri="{FF2B5EF4-FFF2-40B4-BE49-F238E27FC236}">
                  <a16:creationId xmlns:a16="http://schemas.microsoft.com/office/drawing/2014/main" id="{8C527906-FAD9-6B43-2A50-2AEA87B6BB1D}"/>
                </a:ext>
              </a:extLst>
            </p:cNvPr>
            <p:cNvSpPr/>
            <p:nvPr/>
          </p:nvSpPr>
          <p:spPr>
            <a:xfrm>
              <a:off x="5578625" y="2734875"/>
              <a:ext cx="2194219" cy="294494"/>
            </a:xfrm>
            <a:custGeom>
              <a:avLst/>
              <a:gdLst/>
              <a:ahLst/>
              <a:cxnLst/>
              <a:rect l="l" t="t" r="r" b="b"/>
              <a:pathLst>
                <a:path w="47376" h="11479" fill="none" extrusionOk="0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75" name="Google Shape;1088;p24">
              <a:extLst>
                <a:ext uri="{FF2B5EF4-FFF2-40B4-BE49-F238E27FC236}">
                  <a16:creationId xmlns:a16="http://schemas.microsoft.com/office/drawing/2014/main" id="{11502BD2-2B15-061E-1040-F2E216B0A8E7}"/>
                </a:ext>
              </a:extLst>
            </p:cNvPr>
            <p:cNvSpPr/>
            <p:nvPr/>
          </p:nvSpPr>
          <p:spPr>
            <a:xfrm>
              <a:off x="774017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76" name="Google Shape;1089;p24">
              <a:extLst>
                <a:ext uri="{FF2B5EF4-FFF2-40B4-BE49-F238E27FC236}">
                  <a16:creationId xmlns:a16="http://schemas.microsoft.com/office/drawing/2014/main" id="{B694F899-736D-799D-569A-8D19A7036F8F}"/>
                </a:ext>
              </a:extLst>
            </p:cNvPr>
            <p:cNvSpPr/>
            <p:nvPr/>
          </p:nvSpPr>
          <p:spPr>
            <a:xfrm>
              <a:off x="5547759" y="2712139"/>
              <a:ext cx="56036" cy="45061"/>
            </a:xfrm>
            <a:custGeom>
              <a:avLst/>
              <a:gdLst/>
              <a:ahLst/>
              <a:cxnLst/>
              <a:rect l="l" t="t" r="r" b="b"/>
              <a:pathLst>
                <a:path w="1491" h="1199" extrusionOk="0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</p:grpSp>
      <p:grpSp>
        <p:nvGrpSpPr>
          <p:cNvPr id="77" name="Google Shape;1086;p24">
            <a:extLst>
              <a:ext uri="{FF2B5EF4-FFF2-40B4-BE49-F238E27FC236}">
                <a16:creationId xmlns:a16="http://schemas.microsoft.com/office/drawing/2014/main" id="{BDD52A1B-A135-63E5-49B1-5B307641D5D3}"/>
              </a:ext>
            </a:extLst>
          </p:cNvPr>
          <p:cNvGrpSpPr/>
          <p:nvPr/>
        </p:nvGrpSpPr>
        <p:grpSpPr>
          <a:xfrm rot="5400000" flipV="1">
            <a:off x="8662998" y="2801881"/>
            <a:ext cx="716065" cy="1386274"/>
            <a:chOff x="5547759" y="2712139"/>
            <a:chExt cx="2253863" cy="351533"/>
          </a:xfrm>
        </p:grpSpPr>
        <p:sp>
          <p:nvSpPr>
            <p:cNvPr id="78" name="Google Shape;1087;p24">
              <a:extLst>
                <a:ext uri="{FF2B5EF4-FFF2-40B4-BE49-F238E27FC236}">
                  <a16:creationId xmlns:a16="http://schemas.microsoft.com/office/drawing/2014/main" id="{D66FDFA2-4E87-50A2-E08F-53F723358622}"/>
                </a:ext>
              </a:extLst>
            </p:cNvPr>
            <p:cNvSpPr/>
            <p:nvPr/>
          </p:nvSpPr>
          <p:spPr>
            <a:xfrm>
              <a:off x="5578625" y="2734875"/>
              <a:ext cx="2194219" cy="294494"/>
            </a:xfrm>
            <a:custGeom>
              <a:avLst/>
              <a:gdLst/>
              <a:ahLst/>
              <a:cxnLst/>
              <a:rect l="l" t="t" r="r" b="b"/>
              <a:pathLst>
                <a:path w="47376" h="11479" fill="none" extrusionOk="0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79" name="Google Shape;1088;p24">
              <a:extLst>
                <a:ext uri="{FF2B5EF4-FFF2-40B4-BE49-F238E27FC236}">
                  <a16:creationId xmlns:a16="http://schemas.microsoft.com/office/drawing/2014/main" id="{E9830EDA-036D-CAC0-CE52-6D4F06673A93}"/>
                </a:ext>
              </a:extLst>
            </p:cNvPr>
            <p:cNvSpPr/>
            <p:nvPr/>
          </p:nvSpPr>
          <p:spPr>
            <a:xfrm>
              <a:off x="774017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80" name="Google Shape;1089;p24">
              <a:extLst>
                <a:ext uri="{FF2B5EF4-FFF2-40B4-BE49-F238E27FC236}">
                  <a16:creationId xmlns:a16="http://schemas.microsoft.com/office/drawing/2014/main" id="{28E5FAF8-9CA0-3CBE-0A12-481DB4F3B2F0}"/>
                </a:ext>
              </a:extLst>
            </p:cNvPr>
            <p:cNvSpPr/>
            <p:nvPr/>
          </p:nvSpPr>
          <p:spPr>
            <a:xfrm>
              <a:off x="5547759" y="2712139"/>
              <a:ext cx="56036" cy="45061"/>
            </a:xfrm>
            <a:custGeom>
              <a:avLst/>
              <a:gdLst/>
              <a:ahLst/>
              <a:cxnLst/>
              <a:rect l="l" t="t" r="r" b="b"/>
              <a:pathLst>
                <a:path w="1491" h="1199" extrusionOk="0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</p:grpSp>
      <p:pic>
        <p:nvPicPr>
          <p:cNvPr id="83" name="Immagine 7" descr="Immagine che contiene disegno, clipart, illustrazione, schizzo&#10;&#10;Descrizione generata automaticamente">
            <a:extLst>
              <a:ext uri="{FF2B5EF4-FFF2-40B4-BE49-F238E27FC236}">
                <a16:creationId xmlns:a16="http://schemas.microsoft.com/office/drawing/2014/main" id="{B69C7C68-D58C-9BB6-90AE-8D7AB586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921" y="1076724"/>
            <a:ext cx="3537259" cy="382024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</p:pic>
      <p:grpSp>
        <p:nvGrpSpPr>
          <p:cNvPr id="3" name="Google Shape;1070;p24">
            <a:extLst>
              <a:ext uri="{FF2B5EF4-FFF2-40B4-BE49-F238E27FC236}">
                <a16:creationId xmlns:a16="http://schemas.microsoft.com/office/drawing/2014/main" id="{ED5CD518-7B72-391F-5126-42433E8BA49A}"/>
              </a:ext>
            </a:extLst>
          </p:cNvPr>
          <p:cNvGrpSpPr/>
          <p:nvPr/>
        </p:nvGrpSpPr>
        <p:grpSpPr>
          <a:xfrm rot="5400000">
            <a:off x="3282016" y="1392282"/>
            <a:ext cx="1316293" cy="1023766"/>
            <a:chOff x="1341530" y="2712139"/>
            <a:chExt cx="2257786" cy="351533"/>
          </a:xfrm>
        </p:grpSpPr>
        <p:sp>
          <p:nvSpPr>
            <p:cNvPr id="70" name="Google Shape;1071;p24">
              <a:extLst>
                <a:ext uri="{FF2B5EF4-FFF2-40B4-BE49-F238E27FC236}">
                  <a16:creationId xmlns:a16="http://schemas.microsoft.com/office/drawing/2014/main" id="{5B88418D-F96D-31B6-ECD5-79CED7AF2A41}"/>
                </a:ext>
              </a:extLst>
            </p:cNvPr>
            <p:cNvSpPr/>
            <p:nvPr/>
          </p:nvSpPr>
          <p:spPr>
            <a:xfrm>
              <a:off x="1370850" y="2734875"/>
              <a:ext cx="2200310" cy="294494"/>
            </a:xfrm>
            <a:custGeom>
              <a:avLst/>
              <a:gdLst/>
              <a:ahLst/>
              <a:cxnLst/>
              <a:rect l="l" t="t" r="r" b="b"/>
              <a:pathLst>
                <a:path w="47971" h="11479" fill="none" extrusionOk="0">
                  <a:moveTo>
                    <a:pt x="0" y="11478"/>
                  </a:moveTo>
                  <a:lnTo>
                    <a:pt x="0" y="4584"/>
                  </a:lnTo>
                  <a:cubicBezTo>
                    <a:pt x="0" y="3584"/>
                    <a:pt x="810" y="2775"/>
                    <a:pt x="1798" y="2775"/>
                  </a:cubicBezTo>
                  <a:lnTo>
                    <a:pt x="47078" y="2775"/>
                  </a:lnTo>
                  <a:cubicBezTo>
                    <a:pt x="47578" y="2775"/>
                    <a:pt x="47971" y="2382"/>
                    <a:pt x="47971" y="1882"/>
                  </a:cubicBezTo>
                  <a:lnTo>
                    <a:pt x="4797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71" name="Google Shape;1072;p24">
              <a:extLst>
                <a:ext uri="{FF2B5EF4-FFF2-40B4-BE49-F238E27FC236}">
                  <a16:creationId xmlns:a16="http://schemas.microsoft.com/office/drawing/2014/main" id="{45368EDE-A2D8-B92D-770A-5A3C0F959357}"/>
                </a:ext>
              </a:extLst>
            </p:cNvPr>
            <p:cNvSpPr/>
            <p:nvPr/>
          </p:nvSpPr>
          <p:spPr>
            <a:xfrm>
              <a:off x="3542942" y="2712139"/>
              <a:ext cx="56374" cy="45061"/>
            </a:xfrm>
            <a:custGeom>
              <a:avLst/>
              <a:gdLst/>
              <a:ahLst/>
              <a:cxnLst/>
              <a:rect l="l" t="t" r="r" b="b"/>
              <a:pathLst>
                <a:path w="1500" h="1199" extrusionOk="0">
                  <a:moveTo>
                    <a:pt x="801" y="1"/>
                  </a:moveTo>
                  <a:cubicBezTo>
                    <a:pt x="306" y="1"/>
                    <a:pt x="0" y="634"/>
                    <a:pt x="389" y="1022"/>
                  </a:cubicBezTo>
                  <a:cubicBezTo>
                    <a:pt x="512" y="1145"/>
                    <a:pt x="659" y="1198"/>
                    <a:pt x="803" y="1198"/>
                  </a:cubicBezTo>
                  <a:cubicBezTo>
                    <a:pt x="1161" y="1198"/>
                    <a:pt x="1499" y="867"/>
                    <a:pt x="1389" y="451"/>
                  </a:cubicBezTo>
                  <a:cubicBezTo>
                    <a:pt x="1341" y="236"/>
                    <a:pt x="1175" y="70"/>
                    <a:pt x="960" y="22"/>
                  </a:cubicBezTo>
                  <a:cubicBezTo>
                    <a:pt x="906" y="8"/>
                    <a:pt x="852" y="1"/>
                    <a:pt x="801" y="1"/>
                  </a:cubicBez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72" name="Google Shape;1073;p24">
              <a:extLst>
                <a:ext uri="{FF2B5EF4-FFF2-40B4-BE49-F238E27FC236}">
                  <a16:creationId xmlns:a16="http://schemas.microsoft.com/office/drawing/2014/main" id="{6E9A5E2A-E5D7-E9E3-F501-91816F848FB8}"/>
                </a:ext>
              </a:extLst>
            </p:cNvPr>
            <p:cNvSpPr/>
            <p:nvPr/>
          </p:nvSpPr>
          <p:spPr>
            <a:xfrm>
              <a:off x="1341530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</p:grpSp>
      <p:grpSp>
        <p:nvGrpSpPr>
          <p:cNvPr id="4" name="Google Shape;1074;p24">
            <a:extLst>
              <a:ext uri="{FF2B5EF4-FFF2-40B4-BE49-F238E27FC236}">
                <a16:creationId xmlns:a16="http://schemas.microsoft.com/office/drawing/2014/main" id="{73A10E56-3148-BA08-2157-167B7B9CDCA0}"/>
              </a:ext>
            </a:extLst>
          </p:cNvPr>
          <p:cNvGrpSpPr/>
          <p:nvPr/>
        </p:nvGrpSpPr>
        <p:grpSpPr>
          <a:xfrm rot="5400000">
            <a:off x="3586373" y="2021274"/>
            <a:ext cx="707578" cy="1023766"/>
            <a:chOff x="2984242" y="2712139"/>
            <a:chExt cx="1213681" cy="351533"/>
          </a:xfrm>
        </p:grpSpPr>
        <p:sp>
          <p:nvSpPr>
            <p:cNvPr id="67" name="Google Shape;1075;p24">
              <a:extLst>
                <a:ext uri="{FF2B5EF4-FFF2-40B4-BE49-F238E27FC236}">
                  <a16:creationId xmlns:a16="http://schemas.microsoft.com/office/drawing/2014/main" id="{E54468C2-DACB-4ABA-D731-6CB1B3B66397}"/>
                </a:ext>
              </a:extLst>
            </p:cNvPr>
            <p:cNvSpPr/>
            <p:nvPr/>
          </p:nvSpPr>
          <p:spPr>
            <a:xfrm>
              <a:off x="3013950" y="2734875"/>
              <a:ext cx="1156002" cy="294494"/>
            </a:xfrm>
            <a:custGeom>
              <a:avLst/>
              <a:gdLst/>
              <a:ahLst/>
              <a:cxnLst/>
              <a:rect l="l" t="t" r="r" b="b"/>
              <a:pathLst>
                <a:path w="24111" h="11479" fill="none" extrusionOk="0">
                  <a:moveTo>
                    <a:pt x="1" y="11478"/>
                  </a:moveTo>
                  <a:lnTo>
                    <a:pt x="1" y="7906"/>
                  </a:lnTo>
                  <a:cubicBezTo>
                    <a:pt x="1" y="6918"/>
                    <a:pt x="977" y="6108"/>
                    <a:pt x="2191" y="6108"/>
                  </a:cubicBezTo>
                  <a:lnTo>
                    <a:pt x="23004" y="6108"/>
                  </a:lnTo>
                  <a:cubicBezTo>
                    <a:pt x="23611" y="6108"/>
                    <a:pt x="24111" y="5704"/>
                    <a:pt x="24111" y="5216"/>
                  </a:cubicBezTo>
                  <a:lnTo>
                    <a:pt x="2411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68" name="Google Shape;1076;p24">
              <a:extLst>
                <a:ext uri="{FF2B5EF4-FFF2-40B4-BE49-F238E27FC236}">
                  <a16:creationId xmlns:a16="http://schemas.microsoft.com/office/drawing/2014/main" id="{C91A8AA1-F942-790C-BE45-3F074433058A}"/>
                </a:ext>
              </a:extLst>
            </p:cNvPr>
            <p:cNvSpPr/>
            <p:nvPr/>
          </p:nvSpPr>
          <p:spPr>
            <a:xfrm>
              <a:off x="2984242" y="3018498"/>
              <a:ext cx="61072" cy="45174"/>
            </a:xfrm>
            <a:custGeom>
              <a:avLst/>
              <a:gdLst/>
              <a:ahLst/>
              <a:cxnLst/>
              <a:rect l="l" t="t" r="r" b="b"/>
              <a:pathLst>
                <a:path w="1625" h="1202" extrusionOk="0">
                  <a:moveTo>
                    <a:pt x="811" y="1"/>
                  </a:moveTo>
                  <a:cubicBezTo>
                    <a:pt x="341" y="1"/>
                    <a:pt x="0" y="546"/>
                    <a:pt x="367" y="1042"/>
                  </a:cubicBezTo>
                  <a:cubicBezTo>
                    <a:pt x="515" y="1153"/>
                    <a:pt x="666" y="1202"/>
                    <a:pt x="807" y="1202"/>
                  </a:cubicBezTo>
                  <a:cubicBezTo>
                    <a:pt x="1279" y="1202"/>
                    <a:pt x="1625" y="656"/>
                    <a:pt x="1248" y="161"/>
                  </a:cubicBezTo>
                  <a:cubicBezTo>
                    <a:pt x="1101" y="49"/>
                    <a:pt x="950" y="1"/>
                    <a:pt x="811" y="1"/>
                  </a:cubicBez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69" name="Google Shape;1077;p24">
              <a:extLst>
                <a:ext uri="{FF2B5EF4-FFF2-40B4-BE49-F238E27FC236}">
                  <a16:creationId xmlns:a16="http://schemas.microsoft.com/office/drawing/2014/main" id="{45AFB2CD-5FD1-DCFB-D635-3F024A218F5F}"/>
                </a:ext>
              </a:extLst>
            </p:cNvPr>
            <p:cNvSpPr/>
            <p:nvPr/>
          </p:nvSpPr>
          <p:spPr>
            <a:xfrm>
              <a:off x="4142000" y="2712139"/>
              <a:ext cx="55923" cy="45061"/>
            </a:xfrm>
            <a:custGeom>
              <a:avLst/>
              <a:gdLst/>
              <a:ahLst/>
              <a:cxnLst/>
              <a:rect l="l" t="t" r="r" b="b"/>
              <a:pathLst>
                <a:path w="1488" h="1199" extrusionOk="0">
                  <a:moveTo>
                    <a:pt x="790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08" y="1145"/>
                    <a:pt x="653" y="1198"/>
                    <a:pt x="795" y="1198"/>
                  </a:cubicBezTo>
                  <a:cubicBezTo>
                    <a:pt x="1149" y="1198"/>
                    <a:pt x="1487" y="867"/>
                    <a:pt x="1377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</p:grpSp>
      <p:grpSp>
        <p:nvGrpSpPr>
          <p:cNvPr id="5" name="Google Shape;1078;p24">
            <a:extLst>
              <a:ext uri="{FF2B5EF4-FFF2-40B4-BE49-F238E27FC236}">
                <a16:creationId xmlns:a16="http://schemas.microsoft.com/office/drawing/2014/main" id="{BFFFC1CD-9B8A-6398-ECA8-39C5C4314D6F}"/>
              </a:ext>
            </a:extLst>
          </p:cNvPr>
          <p:cNvGrpSpPr/>
          <p:nvPr/>
        </p:nvGrpSpPr>
        <p:grpSpPr>
          <a:xfrm rot="5400000">
            <a:off x="3921958" y="2617565"/>
            <a:ext cx="35824" cy="1023766"/>
            <a:chOff x="4544192" y="2712139"/>
            <a:chExt cx="61447" cy="351533"/>
          </a:xfrm>
        </p:grpSpPr>
        <p:sp>
          <p:nvSpPr>
            <p:cNvPr id="64" name="Google Shape;1079;p24">
              <a:extLst>
                <a:ext uri="{FF2B5EF4-FFF2-40B4-BE49-F238E27FC236}">
                  <a16:creationId xmlns:a16="http://schemas.microsoft.com/office/drawing/2014/main" id="{7F617229-50C0-B979-9649-0F90C05C65B5}"/>
                </a:ext>
              </a:extLst>
            </p:cNvPr>
            <p:cNvSpPr/>
            <p:nvPr/>
          </p:nvSpPr>
          <p:spPr>
            <a:xfrm>
              <a:off x="4575795" y="2734875"/>
              <a:ext cx="38" cy="294494"/>
            </a:xfrm>
            <a:custGeom>
              <a:avLst/>
              <a:gdLst/>
              <a:ahLst/>
              <a:cxnLst/>
              <a:rect l="l" t="t" r="r" b="b"/>
              <a:pathLst>
                <a:path w="1" h="11479" fill="none" extrusionOk="0">
                  <a:moveTo>
                    <a:pt x="0" y="11478"/>
                  </a:moveTo>
                  <a:lnTo>
                    <a:pt x="0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65" name="Google Shape;1080;p24">
              <a:extLst>
                <a:ext uri="{FF2B5EF4-FFF2-40B4-BE49-F238E27FC236}">
                  <a16:creationId xmlns:a16="http://schemas.microsoft.com/office/drawing/2014/main" id="{0E31D205-EE7A-D0EF-D818-B507C4D75075}"/>
                </a:ext>
              </a:extLst>
            </p:cNvPr>
            <p:cNvSpPr/>
            <p:nvPr/>
          </p:nvSpPr>
          <p:spPr>
            <a:xfrm>
              <a:off x="4544192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66" name="Google Shape;1081;p24">
              <a:extLst>
                <a:ext uri="{FF2B5EF4-FFF2-40B4-BE49-F238E27FC236}">
                  <a16:creationId xmlns:a16="http://schemas.microsoft.com/office/drawing/2014/main" id="{7FB2979D-ADD0-2EA7-874E-A0AF90AB4F8E}"/>
                </a:ext>
              </a:extLst>
            </p:cNvPr>
            <p:cNvSpPr/>
            <p:nvPr/>
          </p:nvSpPr>
          <p:spPr>
            <a:xfrm>
              <a:off x="4545507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90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</p:grpSp>
      <p:grpSp>
        <p:nvGrpSpPr>
          <p:cNvPr id="6" name="Google Shape;1082;p24">
            <a:extLst>
              <a:ext uri="{FF2B5EF4-FFF2-40B4-BE49-F238E27FC236}">
                <a16:creationId xmlns:a16="http://schemas.microsoft.com/office/drawing/2014/main" id="{F42E6826-C599-9923-B436-FA834A5838A7}"/>
              </a:ext>
            </a:extLst>
          </p:cNvPr>
          <p:cNvGrpSpPr/>
          <p:nvPr/>
        </p:nvGrpSpPr>
        <p:grpSpPr>
          <a:xfrm rot="5400000">
            <a:off x="3595044" y="3222874"/>
            <a:ext cx="690235" cy="1023766"/>
            <a:chOff x="4977138" y="2712139"/>
            <a:chExt cx="1183934" cy="351533"/>
          </a:xfrm>
        </p:grpSpPr>
        <p:sp>
          <p:nvSpPr>
            <p:cNvPr id="61" name="Google Shape;1083;p24">
              <a:extLst>
                <a:ext uri="{FF2B5EF4-FFF2-40B4-BE49-F238E27FC236}">
                  <a16:creationId xmlns:a16="http://schemas.microsoft.com/office/drawing/2014/main" id="{10F424F7-20B6-6349-F8F5-B029147AECF1}"/>
                </a:ext>
              </a:extLst>
            </p:cNvPr>
            <p:cNvSpPr/>
            <p:nvPr/>
          </p:nvSpPr>
          <p:spPr>
            <a:xfrm>
              <a:off x="5005825" y="2734875"/>
              <a:ext cx="1124429" cy="294494"/>
            </a:xfrm>
            <a:custGeom>
              <a:avLst/>
              <a:gdLst/>
              <a:ahLst/>
              <a:cxnLst/>
              <a:rect l="l" t="t" r="r" b="b"/>
              <a:pathLst>
                <a:path w="23766" h="11479" fill="none" extrusionOk="0">
                  <a:moveTo>
                    <a:pt x="23765" y="11478"/>
                  </a:moveTo>
                  <a:lnTo>
                    <a:pt x="23765" y="7906"/>
                  </a:lnTo>
                  <a:cubicBezTo>
                    <a:pt x="23765" y="6918"/>
                    <a:pt x="22813" y="6108"/>
                    <a:pt x="21634" y="6108"/>
                  </a:cubicBezTo>
                  <a:lnTo>
                    <a:pt x="1060" y="6108"/>
                  </a:lnTo>
                  <a:cubicBezTo>
                    <a:pt x="465" y="6108"/>
                    <a:pt x="1" y="5704"/>
                    <a:pt x="1" y="5216"/>
                  </a:cubicBezTo>
                  <a:lnTo>
                    <a:pt x="1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62" name="Google Shape;1084;p24">
              <a:extLst>
                <a:ext uri="{FF2B5EF4-FFF2-40B4-BE49-F238E27FC236}">
                  <a16:creationId xmlns:a16="http://schemas.microsoft.com/office/drawing/2014/main" id="{5605992A-872D-41DD-53D9-9C9CB6BF6548}"/>
                </a:ext>
              </a:extLst>
            </p:cNvPr>
            <p:cNvSpPr/>
            <p:nvPr/>
          </p:nvSpPr>
          <p:spPr>
            <a:xfrm>
              <a:off x="609962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1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63" name="Google Shape;1085;p24">
              <a:extLst>
                <a:ext uri="{FF2B5EF4-FFF2-40B4-BE49-F238E27FC236}">
                  <a16:creationId xmlns:a16="http://schemas.microsoft.com/office/drawing/2014/main" id="{FA286BE5-049F-7F3B-F861-DAA15E56071D}"/>
                </a:ext>
              </a:extLst>
            </p:cNvPr>
            <p:cNvSpPr/>
            <p:nvPr/>
          </p:nvSpPr>
          <p:spPr>
            <a:xfrm>
              <a:off x="4977138" y="2712139"/>
              <a:ext cx="56073" cy="45061"/>
            </a:xfrm>
            <a:custGeom>
              <a:avLst/>
              <a:gdLst/>
              <a:ahLst/>
              <a:cxnLst/>
              <a:rect l="l" t="t" r="r" b="b"/>
              <a:pathLst>
                <a:path w="1492" h="1199" extrusionOk="0">
                  <a:moveTo>
                    <a:pt x="790" y="1"/>
                  </a:moveTo>
                  <a:cubicBezTo>
                    <a:pt x="297" y="1"/>
                    <a:pt x="1" y="634"/>
                    <a:pt x="389" y="1022"/>
                  </a:cubicBezTo>
                  <a:cubicBezTo>
                    <a:pt x="512" y="1145"/>
                    <a:pt x="658" y="1198"/>
                    <a:pt x="801" y="1198"/>
                  </a:cubicBezTo>
                  <a:cubicBezTo>
                    <a:pt x="1157" y="1198"/>
                    <a:pt x="1491" y="867"/>
                    <a:pt x="1389" y="451"/>
                  </a:cubicBezTo>
                  <a:cubicBezTo>
                    <a:pt x="1330" y="236"/>
                    <a:pt x="1163" y="70"/>
                    <a:pt x="949" y="22"/>
                  </a:cubicBezTo>
                  <a:cubicBezTo>
                    <a:pt x="894" y="8"/>
                    <a:pt x="841" y="1"/>
                    <a:pt x="790" y="1"/>
                  </a:cubicBez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</p:grpSp>
      <p:grpSp>
        <p:nvGrpSpPr>
          <p:cNvPr id="7" name="Google Shape;1086;p24">
            <a:extLst>
              <a:ext uri="{FF2B5EF4-FFF2-40B4-BE49-F238E27FC236}">
                <a16:creationId xmlns:a16="http://schemas.microsoft.com/office/drawing/2014/main" id="{55CB4C80-EC9A-7926-6B72-77C049339B05}"/>
              </a:ext>
            </a:extLst>
          </p:cNvPr>
          <p:cNvGrpSpPr/>
          <p:nvPr/>
        </p:nvGrpSpPr>
        <p:grpSpPr>
          <a:xfrm rot="5400000">
            <a:off x="3283159" y="3843377"/>
            <a:ext cx="1314006" cy="1023766"/>
            <a:chOff x="5547759" y="2712139"/>
            <a:chExt cx="2253863" cy="351533"/>
          </a:xfrm>
        </p:grpSpPr>
        <p:sp>
          <p:nvSpPr>
            <p:cNvPr id="58" name="Google Shape;1087;p24">
              <a:extLst>
                <a:ext uri="{FF2B5EF4-FFF2-40B4-BE49-F238E27FC236}">
                  <a16:creationId xmlns:a16="http://schemas.microsoft.com/office/drawing/2014/main" id="{F36555AF-A194-DA11-2658-88393BE7896E}"/>
                </a:ext>
              </a:extLst>
            </p:cNvPr>
            <p:cNvSpPr/>
            <p:nvPr/>
          </p:nvSpPr>
          <p:spPr>
            <a:xfrm>
              <a:off x="5578625" y="2734875"/>
              <a:ext cx="2194219" cy="294494"/>
            </a:xfrm>
            <a:custGeom>
              <a:avLst/>
              <a:gdLst/>
              <a:ahLst/>
              <a:cxnLst/>
              <a:rect l="l" t="t" r="r" b="b"/>
              <a:pathLst>
                <a:path w="47376" h="11479" fill="none" extrusionOk="0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59" name="Google Shape;1088;p24">
              <a:extLst>
                <a:ext uri="{FF2B5EF4-FFF2-40B4-BE49-F238E27FC236}">
                  <a16:creationId xmlns:a16="http://schemas.microsoft.com/office/drawing/2014/main" id="{5E312C6E-B07A-3836-A221-AB8E6EDABA9B}"/>
                </a:ext>
              </a:extLst>
            </p:cNvPr>
            <p:cNvSpPr/>
            <p:nvPr/>
          </p:nvSpPr>
          <p:spPr>
            <a:xfrm>
              <a:off x="774017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60" name="Google Shape;1089;p24">
              <a:extLst>
                <a:ext uri="{FF2B5EF4-FFF2-40B4-BE49-F238E27FC236}">
                  <a16:creationId xmlns:a16="http://schemas.microsoft.com/office/drawing/2014/main" id="{2CA9E0A4-C265-2573-FA28-BB65D1F61237}"/>
                </a:ext>
              </a:extLst>
            </p:cNvPr>
            <p:cNvSpPr/>
            <p:nvPr/>
          </p:nvSpPr>
          <p:spPr>
            <a:xfrm>
              <a:off x="5547759" y="2712139"/>
              <a:ext cx="56036" cy="45061"/>
            </a:xfrm>
            <a:custGeom>
              <a:avLst/>
              <a:gdLst/>
              <a:ahLst/>
              <a:cxnLst/>
              <a:rect l="l" t="t" r="r" b="b"/>
              <a:pathLst>
                <a:path w="1491" h="1199" extrusionOk="0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</p:grpSp>
      <p:grpSp>
        <p:nvGrpSpPr>
          <p:cNvPr id="85" name="Google Shape;1086;p24">
            <a:extLst>
              <a:ext uri="{FF2B5EF4-FFF2-40B4-BE49-F238E27FC236}">
                <a16:creationId xmlns:a16="http://schemas.microsoft.com/office/drawing/2014/main" id="{A22E9F94-A2E4-1CC8-D1F4-7E11695319F3}"/>
              </a:ext>
            </a:extLst>
          </p:cNvPr>
          <p:cNvGrpSpPr/>
          <p:nvPr/>
        </p:nvGrpSpPr>
        <p:grpSpPr>
          <a:xfrm rot="16200000" flipH="1" flipV="1">
            <a:off x="3360223" y="4538564"/>
            <a:ext cx="1314006" cy="1214600"/>
            <a:chOff x="5547759" y="2712139"/>
            <a:chExt cx="2253863" cy="351533"/>
          </a:xfrm>
        </p:grpSpPr>
        <p:sp>
          <p:nvSpPr>
            <p:cNvPr id="86" name="Google Shape;1087;p24">
              <a:extLst>
                <a:ext uri="{FF2B5EF4-FFF2-40B4-BE49-F238E27FC236}">
                  <a16:creationId xmlns:a16="http://schemas.microsoft.com/office/drawing/2014/main" id="{95972B6E-29AE-4999-1C4D-C19E5E80B3D8}"/>
                </a:ext>
              </a:extLst>
            </p:cNvPr>
            <p:cNvSpPr/>
            <p:nvPr/>
          </p:nvSpPr>
          <p:spPr>
            <a:xfrm>
              <a:off x="5578625" y="2734875"/>
              <a:ext cx="2194219" cy="294494"/>
            </a:xfrm>
            <a:custGeom>
              <a:avLst/>
              <a:gdLst/>
              <a:ahLst/>
              <a:cxnLst/>
              <a:rect l="l" t="t" r="r" b="b"/>
              <a:pathLst>
                <a:path w="47376" h="11479" fill="none" extrusionOk="0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87" name="Google Shape;1088;p24">
              <a:extLst>
                <a:ext uri="{FF2B5EF4-FFF2-40B4-BE49-F238E27FC236}">
                  <a16:creationId xmlns:a16="http://schemas.microsoft.com/office/drawing/2014/main" id="{4ACC4197-48A7-C87E-67D6-BD28D2875A13}"/>
                </a:ext>
              </a:extLst>
            </p:cNvPr>
            <p:cNvSpPr/>
            <p:nvPr/>
          </p:nvSpPr>
          <p:spPr>
            <a:xfrm>
              <a:off x="774017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88" name="Google Shape;1089;p24">
              <a:extLst>
                <a:ext uri="{FF2B5EF4-FFF2-40B4-BE49-F238E27FC236}">
                  <a16:creationId xmlns:a16="http://schemas.microsoft.com/office/drawing/2014/main" id="{7227B0A7-B2F0-E65F-0A88-EB487323341B}"/>
                </a:ext>
              </a:extLst>
            </p:cNvPr>
            <p:cNvSpPr/>
            <p:nvPr/>
          </p:nvSpPr>
          <p:spPr>
            <a:xfrm>
              <a:off x="5547759" y="2712139"/>
              <a:ext cx="56036" cy="45061"/>
            </a:xfrm>
            <a:custGeom>
              <a:avLst/>
              <a:gdLst/>
              <a:ahLst/>
              <a:cxnLst/>
              <a:rect l="l" t="t" r="r" b="b"/>
              <a:pathLst>
                <a:path w="1491" h="1199" extrusionOk="0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</p:grpSp>
      <p:grpSp>
        <p:nvGrpSpPr>
          <p:cNvPr id="89" name="Google Shape;1086;p24">
            <a:extLst>
              <a:ext uri="{FF2B5EF4-FFF2-40B4-BE49-F238E27FC236}">
                <a16:creationId xmlns:a16="http://schemas.microsoft.com/office/drawing/2014/main" id="{4D7C67AB-846C-9F7F-A40E-80B791CCF8DE}"/>
              </a:ext>
            </a:extLst>
          </p:cNvPr>
          <p:cNvGrpSpPr/>
          <p:nvPr/>
        </p:nvGrpSpPr>
        <p:grpSpPr>
          <a:xfrm rot="16200000" flipV="1">
            <a:off x="3407129" y="583188"/>
            <a:ext cx="1314006" cy="1214600"/>
            <a:chOff x="5547759" y="2712139"/>
            <a:chExt cx="2253863" cy="351533"/>
          </a:xfrm>
        </p:grpSpPr>
        <p:sp>
          <p:nvSpPr>
            <p:cNvPr id="90" name="Google Shape;1087;p24">
              <a:extLst>
                <a:ext uri="{FF2B5EF4-FFF2-40B4-BE49-F238E27FC236}">
                  <a16:creationId xmlns:a16="http://schemas.microsoft.com/office/drawing/2014/main" id="{666B7AC1-1256-BBB1-93BF-54921415DA72}"/>
                </a:ext>
              </a:extLst>
            </p:cNvPr>
            <p:cNvSpPr/>
            <p:nvPr/>
          </p:nvSpPr>
          <p:spPr>
            <a:xfrm>
              <a:off x="5578625" y="2734875"/>
              <a:ext cx="2194219" cy="294494"/>
            </a:xfrm>
            <a:custGeom>
              <a:avLst/>
              <a:gdLst/>
              <a:ahLst/>
              <a:cxnLst/>
              <a:rect l="l" t="t" r="r" b="b"/>
              <a:pathLst>
                <a:path w="47376" h="11479" fill="none" extrusionOk="0">
                  <a:moveTo>
                    <a:pt x="47375" y="11478"/>
                  </a:moveTo>
                  <a:lnTo>
                    <a:pt x="47375" y="4584"/>
                  </a:lnTo>
                  <a:cubicBezTo>
                    <a:pt x="47375" y="3584"/>
                    <a:pt x="46566" y="2775"/>
                    <a:pt x="45577" y="2775"/>
                  </a:cubicBezTo>
                  <a:lnTo>
                    <a:pt x="893" y="2775"/>
                  </a:lnTo>
                  <a:cubicBezTo>
                    <a:pt x="393" y="2775"/>
                    <a:pt x="0" y="2382"/>
                    <a:pt x="0" y="1882"/>
                  </a:cubicBezTo>
                  <a:lnTo>
                    <a:pt x="0" y="1"/>
                  </a:ln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91" name="Google Shape;1088;p24">
              <a:extLst>
                <a:ext uri="{FF2B5EF4-FFF2-40B4-BE49-F238E27FC236}">
                  <a16:creationId xmlns:a16="http://schemas.microsoft.com/office/drawing/2014/main" id="{58DB51C2-2C73-3DF2-F15A-FA979E2F0EF1}"/>
                </a:ext>
              </a:extLst>
            </p:cNvPr>
            <p:cNvSpPr/>
            <p:nvPr/>
          </p:nvSpPr>
          <p:spPr>
            <a:xfrm>
              <a:off x="7740175" y="3018498"/>
              <a:ext cx="61447" cy="45174"/>
            </a:xfrm>
            <a:custGeom>
              <a:avLst/>
              <a:gdLst/>
              <a:ahLst/>
              <a:cxnLst/>
              <a:rect l="l" t="t" r="r" b="b"/>
              <a:pathLst>
                <a:path w="1635" h="1202" extrusionOk="0">
                  <a:moveTo>
                    <a:pt x="819" y="1"/>
                  </a:moveTo>
                  <a:cubicBezTo>
                    <a:pt x="346" y="1"/>
                    <a:pt x="0" y="546"/>
                    <a:pt x="377" y="1042"/>
                  </a:cubicBezTo>
                  <a:cubicBezTo>
                    <a:pt x="524" y="1153"/>
                    <a:pt x="676" y="1202"/>
                    <a:pt x="816" y="1202"/>
                  </a:cubicBezTo>
                  <a:cubicBezTo>
                    <a:pt x="1289" y="1202"/>
                    <a:pt x="1634" y="656"/>
                    <a:pt x="1258" y="161"/>
                  </a:cubicBezTo>
                  <a:cubicBezTo>
                    <a:pt x="1111" y="49"/>
                    <a:pt x="959" y="1"/>
                    <a:pt x="819" y="1"/>
                  </a:cubicBez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92" name="Google Shape;1089;p24">
              <a:extLst>
                <a:ext uri="{FF2B5EF4-FFF2-40B4-BE49-F238E27FC236}">
                  <a16:creationId xmlns:a16="http://schemas.microsoft.com/office/drawing/2014/main" id="{10AE025B-230E-1114-77D2-8B2CB41DE6C0}"/>
                </a:ext>
              </a:extLst>
            </p:cNvPr>
            <p:cNvSpPr/>
            <p:nvPr/>
          </p:nvSpPr>
          <p:spPr>
            <a:xfrm>
              <a:off x="5547759" y="2712139"/>
              <a:ext cx="56036" cy="45061"/>
            </a:xfrm>
            <a:custGeom>
              <a:avLst/>
              <a:gdLst/>
              <a:ahLst/>
              <a:cxnLst/>
              <a:rect l="l" t="t" r="r" b="b"/>
              <a:pathLst>
                <a:path w="1491" h="1199" extrusionOk="0">
                  <a:moveTo>
                    <a:pt x="789" y="1"/>
                  </a:moveTo>
                  <a:cubicBezTo>
                    <a:pt x="296" y="1"/>
                    <a:pt x="0" y="634"/>
                    <a:pt x="389" y="1022"/>
                  </a:cubicBezTo>
                  <a:cubicBezTo>
                    <a:pt x="511" y="1145"/>
                    <a:pt x="658" y="1198"/>
                    <a:pt x="800" y="1198"/>
                  </a:cubicBezTo>
                  <a:cubicBezTo>
                    <a:pt x="1156" y="1198"/>
                    <a:pt x="1491" y="867"/>
                    <a:pt x="1389" y="451"/>
                  </a:cubicBezTo>
                  <a:cubicBezTo>
                    <a:pt x="1329" y="236"/>
                    <a:pt x="1163" y="70"/>
                    <a:pt x="948" y="22"/>
                  </a:cubicBezTo>
                  <a:cubicBezTo>
                    <a:pt x="894" y="8"/>
                    <a:pt x="840" y="1"/>
                    <a:pt x="789" y="1"/>
                  </a:cubicBezTo>
                  <a:close/>
                </a:path>
              </a:pathLst>
            </a:custGeom>
            <a:solidFill>
              <a:srgbClr val="000000"/>
            </a:solidFill>
            <a:ln w="28575"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B9D519B9-6231-3F67-ABDE-3C211C141A11}"/>
              </a:ext>
            </a:extLst>
          </p:cNvPr>
          <p:cNvSpPr txBox="1"/>
          <p:nvPr/>
        </p:nvSpPr>
        <p:spPr>
          <a:xfrm>
            <a:off x="9834361" y="408792"/>
            <a:ext cx="201709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2200" b="1" cap="none" spc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بازخوردهای</a:t>
            </a:r>
            <a:r>
              <a:rPr lang="fa-IR" sz="2200" b="1" cap="none" spc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دستیار آموزشی</a:t>
            </a:r>
            <a:endParaRPr lang="en-US" sz="2200" b="1" cap="none" spc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3309BEF-03FB-B4BB-7B28-F4D9AF2FDF60}"/>
              </a:ext>
            </a:extLst>
          </p:cNvPr>
          <p:cNvSpPr txBox="1"/>
          <p:nvPr/>
        </p:nvSpPr>
        <p:spPr>
          <a:xfrm>
            <a:off x="9834361" y="1931255"/>
            <a:ext cx="206986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2200" b="1" cap="none" spc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پیشنهادات مدیر پروژه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E3233BA-B8D3-C65B-3045-5EF49C985498}"/>
              </a:ext>
            </a:extLst>
          </p:cNvPr>
          <p:cNvSpPr txBox="1"/>
          <p:nvPr/>
        </p:nvSpPr>
        <p:spPr>
          <a:xfrm>
            <a:off x="9746156" y="3429000"/>
            <a:ext cx="213139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2200" b="1" cap="none" spc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قالب کلی گزارش یونسکو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18A8361-2E84-C20A-910C-A35F31A1CD01}"/>
              </a:ext>
            </a:extLst>
          </p:cNvPr>
          <p:cNvSpPr txBox="1"/>
          <p:nvPr/>
        </p:nvSpPr>
        <p:spPr>
          <a:xfrm>
            <a:off x="9865349" y="5109900"/>
            <a:ext cx="19553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2200" b="1" cap="none" spc="0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بررسی </a:t>
            </a:r>
            <a:r>
              <a:rPr lang="fa-IR" sz="2200" b="1" cap="none" spc="0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پژوهش‌ها</a:t>
            </a:r>
            <a:endParaRPr lang="fa-IR" sz="2200" b="1" cap="none" spc="0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2C0FEE02-32CD-5086-1337-972D8162187C}"/>
              </a:ext>
            </a:extLst>
          </p:cNvPr>
          <p:cNvSpPr/>
          <p:nvPr/>
        </p:nvSpPr>
        <p:spPr>
          <a:xfrm>
            <a:off x="208852" y="966440"/>
            <a:ext cx="3117327" cy="734081"/>
          </a:xfrm>
          <a:prstGeom prst="roundRect">
            <a:avLst/>
          </a:prstGeom>
          <a:solidFill>
            <a:srgbClr val="CEF5B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44D58F03-69A7-48B3-FB14-9A68C5115794}"/>
              </a:ext>
            </a:extLst>
          </p:cNvPr>
          <p:cNvSpPr txBox="1"/>
          <p:nvPr/>
        </p:nvSpPr>
        <p:spPr>
          <a:xfrm>
            <a:off x="228603" y="955563"/>
            <a:ext cx="311732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22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پیشینه استفاده از فناوری اطلاعات در آموزش و اثر </a:t>
            </a:r>
            <a:r>
              <a:rPr lang="fa-IR" sz="22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کرونا</a:t>
            </a:r>
            <a:r>
              <a:rPr lang="fa-IR" sz="22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بر آن</a:t>
            </a:r>
            <a:endParaRPr lang="en-US" sz="2200" b="1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F551320D-A68F-F584-F072-C16223A77A9C}"/>
              </a:ext>
            </a:extLst>
          </p:cNvPr>
          <p:cNvSpPr/>
          <p:nvPr/>
        </p:nvSpPr>
        <p:spPr>
          <a:xfrm>
            <a:off x="208852" y="326960"/>
            <a:ext cx="3117327" cy="485013"/>
          </a:xfrm>
          <a:prstGeom prst="roundRect">
            <a:avLst/>
          </a:prstGeom>
          <a:solidFill>
            <a:srgbClr val="CEF5B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88DD75E-AE63-B4ED-B51E-051CBC25A333}"/>
              </a:ext>
            </a:extLst>
          </p:cNvPr>
          <p:cNvSpPr txBox="1"/>
          <p:nvPr/>
        </p:nvSpPr>
        <p:spPr>
          <a:xfrm>
            <a:off x="135082" y="335568"/>
            <a:ext cx="32098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معرفی</a:t>
            </a:r>
            <a:r>
              <a:rPr lang="en-US" sz="22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2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کلی</a:t>
            </a:r>
            <a:r>
              <a:rPr lang="en-US" sz="22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2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نظام</a:t>
            </a:r>
            <a:r>
              <a:rPr lang="en-US" sz="22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و </a:t>
            </a:r>
            <a:r>
              <a:rPr lang="en-US" sz="22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مدیریت</a:t>
            </a:r>
            <a:r>
              <a:rPr lang="en-US" sz="22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2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آموزشی</a:t>
            </a:r>
            <a:endParaRPr lang="en-US" sz="2200" b="1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6" name="Rectangle: Rounded Corners 105">
            <a:extLst>
              <a:ext uri="{FF2B5EF4-FFF2-40B4-BE49-F238E27FC236}">
                <a16:creationId xmlns:a16="http://schemas.microsoft.com/office/drawing/2014/main" id="{D2CF03A3-77C5-7CD2-E8A8-83EE45D7E623}"/>
              </a:ext>
            </a:extLst>
          </p:cNvPr>
          <p:cNvSpPr/>
          <p:nvPr/>
        </p:nvSpPr>
        <p:spPr>
          <a:xfrm>
            <a:off x="208851" y="1960512"/>
            <a:ext cx="3116149" cy="430886"/>
          </a:xfrm>
          <a:prstGeom prst="roundRect">
            <a:avLst/>
          </a:prstGeom>
          <a:solidFill>
            <a:srgbClr val="CEF5B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0301668D-5134-C3D6-0CF5-12D1763B96A6}"/>
              </a:ext>
            </a:extLst>
          </p:cNvPr>
          <p:cNvSpPr txBox="1"/>
          <p:nvPr/>
        </p:nvSpPr>
        <p:spPr>
          <a:xfrm>
            <a:off x="183574" y="1949634"/>
            <a:ext cx="31173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22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مهم‌ترین</a:t>
            </a:r>
            <a:r>
              <a:rPr lang="fa-IR" sz="22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fa-IR" sz="22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بسترها</a:t>
            </a:r>
            <a:r>
              <a:rPr lang="fa-IR" sz="22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و </a:t>
            </a:r>
            <a:r>
              <a:rPr lang="fa-IR" sz="22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استارت‌آپ‌ها</a:t>
            </a:r>
            <a:endParaRPr lang="en-US" sz="2200" b="1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499DB125-A948-285E-C0A6-52D74DF242DC}"/>
              </a:ext>
            </a:extLst>
          </p:cNvPr>
          <p:cNvSpPr/>
          <p:nvPr/>
        </p:nvSpPr>
        <p:spPr>
          <a:xfrm>
            <a:off x="226168" y="2892234"/>
            <a:ext cx="3116149" cy="430886"/>
          </a:xfrm>
          <a:prstGeom prst="roundRect">
            <a:avLst/>
          </a:prstGeom>
          <a:solidFill>
            <a:srgbClr val="CEF5B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87295263-CDCF-2151-EEE2-F599607AE900}"/>
              </a:ext>
            </a:extLst>
          </p:cNvPr>
          <p:cNvSpPr txBox="1"/>
          <p:nvPr/>
        </p:nvSpPr>
        <p:spPr>
          <a:xfrm>
            <a:off x="200891" y="2881356"/>
            <a:ext cx="31173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22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چالش‌ها</a:t>
            </a:r>
            <a:r>
              <a:rPr lang="fa-IR" sz="22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و موانع توسعه</a:t>
            </a:r>
            <a:endParaRPr lang="en-US" sz="2200" b="1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4E3D231C-7D53-22E3-F363-BFD778954C42}"/>
              </a:ext>
            </a:extLst>
          </p:cNvPr>
          <p:cNvSpPr/>
          <p:nvPr/>
        </p:nvSpPr>
        <p:spPr>
          <a:xfrm>
            <a:off x="243485" y="3886299"/>
            <a:ext cx="3116149" cy="430886"/>
          </a:xfrm>
          <a:prstGeom prst="roundRect">
            <a:avLst/>
          </a:prstGeom>
          <a:solidFill>
            <a:srgbClr val="CEF5B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0185B01-9B70-8DD3-04FC-5A3DFFE446ED}"/>
              </a:ext>
            </a:extLst>
          </p:cNvPr>
          <p:cNvSpPr txBox="1"/>
          <p:nvPr/>
        </p:nvSpPr>
        <p:spPr>
          <a:xfrm>
            <a:off x="218208" y="3875421"/>
            <a:ext cx="31173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22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روند آینده</a:t>
            </a:r>
            <a:endParaRPr lang="en-US" sz="2200" b="1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9923DA55-E773-71EC-D03B-5FF4BF24D9AD}"/>
              </a:ext>
            </a:extLst>
          </p:cNvPr>
          <p:cNvSpPr/>
          <p:nvPr/>
        </p:nvSpPr>
        <p:spPr>
          <a:xfrm>
            <a:off x="271193" y="4766065"/>
            <a:ext cx="3116149" cy="430886"/>
          </a:xfrm>
          <a:prstGeom prst="roundRect">
            <a:avLst/>
          </a:prstGeom>
          <a:solidFill>
            <a:srgbClr val="F7C2B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8A116FF-8F24-940C-B98E-24A65AF96543}"/>
              </a:ext>
            </a:extLst>
          </p:cNvPr>
          <p:cNvSpPr txBox="1"/>
          <p:nvPr/>
        </p:nvSpPr>
        <p:spPr>
          <a:xfrm>
            <a:off x="245916" y="4755187"/>
            <a:ext cx="312212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22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حکم‌رانی</a:t>
            </a:r>
            <a:r>
              <a:rPr lang="fa-IR" sz="22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و </a:t>
            </a:r>
            <a:r>
              <a:rPr lang="fa-IR" sz="2200" b="1" dirty="0" err="1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قانون‌گذاری</a:t>
            </a:r>
            <a:endParaRPr lang="en-US" sz="2200" b="1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D868EB6A-6002-850E-976B-AAA965374243}"/>
              </a:ext>
            </a:extLst>
          </p:cNvPr>
          <p:cNvSpPr/>
          <p:nvPr/>
        </p:nvSpPr>
        <p:spPr>
          <a:xfrm>
            <a:off x="226168" y="5393199"/>
            <a:ext cx="3117327" cy="734081"/>
          </a:xfrm>
          <a:prstGeom prst="roundRect">
            <a:avLst/>
          </a:prstGeom>
          <a:solidFill>
            <a:srgbClr val="F7C2B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t"/>
          <a:lstStyle/>
          <a:p>
            <a:pPr algn="ctr"/>
            <a:endParaRPr lang="en-US" sz="2200" dirty="0">
              <a:solidFill>
                <a:srgbClr val="00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E912AD8-F017-15D1-65C5-6F02F6DCE461}"/>
              </a:ext>
            </a:extLst>
          </p:cNvPr>
          <p:cNvSpPr txBox="1"/>
          <p:nvPr/>
        </p:nvSpPr>
        <p:spPr>
          <a:xfrm>
            <a:off x="245919" y="5382322"/>
            <a:ext cx="307229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a-IR" sz="2200" b="1" dirty="0">
                <a:ln w="0"/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آموزش فراگیر و اثر فناوری اطلاعات بر آن</a:t>
            </a:r>
            <a:endParaRPr lang="en-US" sz="2200" b="1" dirty="0">
              <a:ln w="0"/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3560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/>
      <p:bldP spid="120" grpId="0" animBg="1"/>
      <p:bldP spid="119" grpId="0" animBg="1"/>
      <p:bldP spid="118" grpId="0" animBg="1"/>
      <p:bldP spid="96" grpId="0"/>
      <p:bldP spid="97" grpId="0"/>
      <p:bldP spid="98" grpId="0"/>
      <p:bldP spid="99" grpId="0"/>
      <p:bldP spid="103" grpId="0" animBg="1"/>
      <p:bldP spid="104" grpId="0"/>
      <p:bldP spid="105" grpId="0" animBg="1"/>
      <p:bldP spid="101" grpId="0"/>
      <p:bldP spid="106" grpId="0" animBg="1"/>
      <p:bldP spid="107" grpId="0"/>
      <p:bldP spid="109" grpId="0" animBg="1"/>
      <p:bldP spid="110" grpId="0"/>
      <p:bldP spid="111" grpId="0" animBg="1"/>
      <p:bldP spid="112" grpId="0"/>
      <p:bldP spid="114" grpId="0" animBg="1"/>
      <p:bldP spid="115" grpId="0"/>
      <p:bldP spid="116" grpId="0" animBg="1"/>
      <p:bldP spid="1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F3AE-0C6D-5A90-045C-0ED4220E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400" dirty="0" err="1"/>
              <a:t>کرونا</a:t>
            </a:r>
            <a:r>
              <a:rPr lang="fa-IR" sz="2400" dirty="0"/>
              <a:t>، موضوع محوری تعداد عمده ای از </a:t>
            </a:r>
            <a:r>
              <a:rPr lang="fa-IR" sz="2400" dirty="0" err="1"/>
              <a:t>پژوهش‌های</a:t>
            </a:r>
            <a:r>
              <a:rPr lang="fa-IR" sz="2400" dirty="0"/>
              <a:t> حوزه کاربرد فناوری اطلاعات در آموزش</a:t>
            </a:r>
            <a:endParaRPr lang="en-US" sz="2400" dirty="0"/>
          </a:p>
        </p:txBody>
      </p:sp>
      <p:grpSp>
        <p:nvGrpSpPr>
          <p:cNvPr id="11" name="Google Shape;133;p16">
            <a:extLst>
              <a:ext uri="{FF2B5EF4-FFF2-40B4-BE49-F238E27FC236}">
                <a16:creationId xmlns:a16="http://schemas.microsoft.com/office/drawing/2014/main" id="{3C7DEE1E-8C47-6FAB-5724-190DDD378BCA}"/>
              </a:ext>
            </a:extLst>
          </p:cNvPr>
          <p:cNvGrpSpPr/>
          <p:nvPr/>
        </p:nvGrpSpPr>
        <p:grpSpPr>
          <a:xfrm>
            <a:off x="1661653" y="1110060"/>
            <a:ext cx="8896790" cy="4741916"/>
            <a:chOff x="3365446" y="2435856"/>
            <a:chExt cx="2400787" cy="1502065"/>
          </a:xfrm>
          <a:solidFill>
            <a:schemeClr val="tx1">
              <a:lumMod val="50000"/>
            </a:schemeClr>
          </a:solidFill>
        </p:grpSpPr>
        <p:sp>
          <p:nvSpPr>
            <p:cNvPr id="12" name="Google Shape;134;p16">
              <a:extLst>
                <a:ext uri="{FF2B5EF4-FFF2-40B4-BE49-F238E27FC236}">
                  <a16:creationId xmlns:a16="http://schemas.microsoft.com/office/drawing/2014/main" id="{1C135655-F2F7-49DB-FBAA-92354852FF2A}"/>
                </a:ext>
              </a:extLst>
            </p:cNvPr>
            <p:cNvSpPr/>
            <p:nvPr/>
          </p:nvSpPr>
          <p:spPr>
            <a:xfrm>
              <a:off x="3446510" y="2435856"/>
              <a:ext cx="2238360" cy="1344508"/>
            </a:xfrm>
            <a:custGeom>
              <a:avLst/>
              <a:gdLst/>
              <a:ahLst/>
              <a:cxnLst/>
              <a:rect l="l" t="t" r="r" b="b"/>
              <a:pathLst>
                <a:path w="82202" h="49376" extrusionOk="0">
                  <a:moveTo>
                    <a:pt x="1012" y="0"/>
                  </a:moveTo>
                  <a:cubicBezTo>
                    <a:pt x="453" y="0"/>
                    <a:pt x="0" y="452"/>
                    <a:pt x="0" y="1012"/>
                  </a:cubicBezTo>
                  <a:lnTo>
                    <a:pt x="0" y="48363"/>
                  </a:lnTo>
                  <a:cubicBezTo>
                    <a:pt x="0" y="48935"/>
                    <a:pt x="465" y="49375"/>
                    <a:pt x="1012" y="49375"/>
                  </a:cubicBezTo>
                  <a:lnTo>
                    <a:pt x="81177" y="49375"/>
                  </a:lnTo>
                  <a:cubicBezTo>
                    <a:pt x="81737" y="49375"/>
                    <a:pt x="82177" y="48935"/>
                    <a:pt x="82201" y="48375"/>
                  </a:cubicBezTo>
                  <a:lnTo>
                    <a:pt x="82201" y="1012"/>
                  </a:lnTo>
                  <a:cubicBezTo>
                    <a:pt x="82201" y="441"/>
                    <a:pt x="81737" y="0"/>
                    <a:pt x="81189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5;p16">
              <a:extLst>
                <a:ext uri="{FF2B5EF4-FFF2-40B4-BE49-F238E27FC236}">
                  <a16:creationId xmlns:a16="http://schemas.microsoft.com/office/drawing/2014/main" id="{93868513-7AEB-5762-6B17-4D46645A957E}"/>
                </a:ext>
              </a:extLst>
            </p:cNvPr>
            <p:cNvSpPr/>
            <p:nvPr/>
          </p:nvSpPr>
          <p:spPr>
            <a:xfrm>
              <a:off x="3365446" y="3780341"/>
              <a:ext cx="2400787" cy="157580"/>
            </a:xfrm>
            <a:custGeom>
              <a:avLst/>
              <a:gdLst/>
              <a:ahLst/>
              <a:cxnLst/>
              <a:rect l="l" t="t" r="r" b="b"/>
              <a:pathLst>
                <a:path w="88167" h="5787" extrusionOk="0">
                  <a:moveTo>
                    <a:pt x="906" y="0"/>
                  </a:moveTo>
                  <a:cubicBezTo>
                    <a:pt x="406" y="0"/>
                    <a:pt x="1" y="417"/>
                    <a:pt x="1" y="905"/>
                  </a:cubicBezTo>
                  <a:cubicBezTo>
                    <a:pt x="1" y="3596"/>
                    <a:pt x="2192" y="5787"/>
                    <a:pt x="4882" y="5787"/>
                  </a:cubicBezTo>
                  <a:lnTo>
                    <a:pt x="83261" y="5787"/>
                  </a:lnTo>
                  <a:cubicBezTo>
                    <a:pt x="85964" y="5787"/>
                    <a:pt x="88131" y="3608"/>
                    <a:pt x="88167" y="905"/>
                  </a:cubicBezTo>
                  <a:cubicBezTo>
                    <a:pt x="88167" y="405"/>
                    <a:pt x="87750" y="0"/>
                    <a:pt x="8726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6;p16">
              <a:extLst>
                <a:ext uri="{FF2B5EF4-FFF2-40B4-BE49-F238E27FC236}">
                  <a16:creationId xmlns:a16="http://schemas.microsoft.com/office/drawing/2014/main" id="{6C6A87D6-6E69-38B2-EF74-9F1D507CE58B}"/>
                </a:ext>
              </a:extLst>
            </p:cNvPr>
            <p:cNvSpPr/>
            <p:nvPr/>
          </p:nvSpPr>
          <p:spPr>
            <a:xfrm>
              <a:off x="3506798" y="2497777"/>
              <a:ext cx="2116779" cy="1220666"/>
            </a:xfrm>
            <a:custGeom>
              <a:avLst/>
              <a:gdLst/>
              <a:ahLst/>
              <a:cxnLst/>
              <a:rect l="l" t="t" r="r" b="b"/>
              <a:pathLst>
                <a:path w="77737" h="44828" extrusionOk="0">
                  <a:moveTo>
                    <a:pt x="489" y="0"/>
                  </a:moveTo>
                  <a:cubicBezTo>
                    <a:pt x="227" y="0"/>
                    <a:pt x="1" y="226"/>
                    <a:pt x="1" y="488"/>
                  </a:cubicBezTo>
                  <a:lnTo>
                    <a:pt x="1" y="44351"/>
                  </a:lnTo>
                  <a:cubicBezTo>
                    <a:pt x="1" y="44606"/>
                    <a:pt x="216" y="44828"/>
                    <a:pt x="480" y="44828"/>
                  </a:cubicBezTo>
                  <a:cubicBezTo>
                    <a:pt x="487" y="44828"/>
                    <a:pt x="494" y="44827"/>
                    <a:pt x="501" y="44827"/>
                  </a:cubicBezTo>
                  <a:lnTo>
                    <a:pt x="77249" y="44827"/>
                  </a:lnTo>
                  <a:cubicBezTo>
                    <a:pt x="77511" y="44827"/>
                    <a:pt x="77737" y="44601"/>
                    <a:pt x="77737" y="44339"/>
                  </a:cubicBezTo>
                  <a:lnTo>
                    <a:pt x="77737" y="488"/>
                  </a:lnTo>
                  <a:cubicBezTo>
                    <a:pt x="77737" y="226"/>
                    <a:pt x="77511" y="0"/>
                    <a:pt x="772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7;p16">
              <a:extLst>
                <a:ext uri="{FF2B5EF4-FFF2-40B4-BE49-F238E27FC236}">
                  <a16:creationId xmlns:a16="http://schemas.microsoft.com/office/drawing/2014/main" id="{C81ECF2D-DAB6-3FF4-564B-138C1EF199A7}"/>
                </a:ext>
              </a:extLst>
            </p:cNvPr>
            <p:cNvSpPr/>
            <p:nvPr/>
          </p:nvSpPr>
          <p:spPr>
            <a:xfrm>
              <a:off x="4229160" y="2739308"/>
              <a:ext cx="652322" cy="769030"/>
            </a:xfrm>
            <a:custGeom>
              <a:avLst/>
              <a:gdLst/>
              <a:ahLst/>
              <a:cxnLst/>
              <a:rect l="l" t="t" r="r" b="b"/>
              <a:pathLst>
                <a:path w="23956" h="28242" extrusionOk="0">
                  <a:moveTo>
                    <a:pt x="11978" y="0"/>
                  </a:moveTo>
                  <a:cubicBezTo>
                    <a:pt x="583" y="0"/>
                    <a:pt x="0" y="2834"/>
                    <a:pt x="0" y="3405"/>
                  </a:cubicBezTo>
                  <a:lnTo>
                    <a:pt x="0" y="12895"/>
                  </a:lnTo>
                  <a:cubicBezTo>
                    <a:pt x="0" y="18253"/>
                    <a:pt x="2905" y="23217"/>
                    <a:pt x="7560" y="25837"/>
                  </a:cubicBezTo>
                  <a:lnTo>
                    <a:pt x="11692" y="28170"/>
                  </a:lnTo>
                  <a:cubicBezTo>
                    <a:pt x="11775" y="28218"/>
                    <a:pt x="11871" y="28242"/>
                    <a:pt x="11966" y="28242"/>
                  </a:cubicBezTo>
                  <a:cubicBezTo>
                    <a:pt x="12049" y="28242"/>
                    <a:pt x="12156" y="28230"/>
                    <a:pt x="12263" y="28170"/>
                  </a:cubicBezTo>
                  <a:lnTo>
                    <a:pt x="16395" y="25837"/>
                  </a:lnTo>
                  <a:cubicBezTo>
                    <a:pt x="21062" y="23217"/>
                    <a:pt x="23955" y="18253"/>
                    <a:pt x="23955" y="12895"/>
                  </a:cubicBezTo>
                  <a:lnTo>
                    <a:pt x="23955" y="3405"/>
                  </a:lnTo>
                  <a:cubicBezTo>
                    <a:pt x="23955" y="3358"/>
                    <a:pt x="23955" y="3310"/>
                    <a:pt x="23943" y="3274"/>
                  </a:cubicBezTo>
                  <a:cubicBezTo>
                    <a:pt x="23860" y="2941"/>
                    <a:pt x="22812" y="0"/>
                    <a:pt x="119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8;p16">
              <a:extLst>
                <a:ext uri="{FF2B5EF4-FFF2-40B4-BE49-F238E27FC236}">
                  <a16:creationId xmlns:a16="http://schemas.microsoft.com/office/drawing/2014/main" id="{884627AD-6E62-71BC-E3C0-B8AF807CEAFD}"/>
                </a:ext>
              </a:extLst>
            </p:cNvPr>
            <p:cNvSpPr/>
            <p:nvPr/>
          </p:nvSpPr>
          <p:spPr>
            <a:xfrm>
              <a:off x="4213257" y="2724386"/>
              <a:ext cx="682493" cy="799854"/>
            </a:xfrm>
            <a:custGeom>
              <a:avLst/>
              <a:gdLst/>
              <a:ahLst/>
              <a:cxnLst/>
              <a:rect l="l" t="t" r="r" b="b"/>
              <a:pathLst>
                <a:path w="25064" h="29374" extrusionOk="0">
                  <a:moveTo>
                    <a:pt x="12550" y="1108"/>
                  </a:moveTo>
                  <a:cubicBezTo>
                    <a:pt x="23254" y="1108"/>
                    <a:pt x="23956" y="3965"/>
                    <a:pt x="23956" y="3965"/>
                  </a:cubicBezTo>
                  <a:lnTo>
                    <a:pt x="23956" y="13467"/>
                  </a:lnTo>
                  <a:cubicBezTo>
                    <a:pt x="23956" y="18634"/>
                    <a:pt x="21182" y="23372"/>
                    <a:pt x="16681" y="25909"/>
                  </a:cubicBezTo>
                  <a:lnTo>
                    <a:pt x="12550" y="28242"/>
                  </a:lnTo>
                  <a:lnTo>
                    <a:pt x="8406" y="25909"/>
                  </a:lnTo>
                  <a:cubicBezTo>
                    <a:pt x="3918" y="23372"/>
                    <a:pt x="1132" y="18634"/>
                    <a:pt x="1132" y="13467"/>
                  </a:cubicBezTo>
                  <a:lnTo>
                    <a:pt x="1132" y="3965"/>
                  </a:lnTo>
                  <a:cubicBezTo>
                    <a:pt x="1132" y="3965"/>
                    <a:pt x="1132" y="1108"/>
                    <a:pt x="12550" y="1108"/>
                  </a:cubicBezTo>
                  <a:close/>
                  <a:moveTo>
                    <a:pt x="12550" y="1"/>
                  </a:moveTo>
                  <a:cubicBezTo>
                    <a:pt x="7633" y="1"/>
                    <a:pt x="4108" y="513"/>
                    <a:pt x="2060" y="1548"/>
                  </a:cubicBezTo>
                  <a:cubicBezTo>
                    <a:pt x="155" y="2501"/>
                    <a:pt x="1" y="3644"/>
                    <a:pt x="1" y="3965"/>
                  </a:cubicBezTo>
                  <a:lnTo>
                    <a:pt x="1" y="13467"/>
                  </a:lnTo>
                  <a:cubicBezTo>
                    <a:pt x="1" y="19015"/>
                    <a:pt x="3013" y="24158"/>
                    <a:pt x="7847" y="26885"/>
                  </a:cubicBezTo>
                  <a:lnTo>
                    <a:pt x="11978" y="29230"/>
                  </a:lnTo>
                  <a:cubicBezTo>
                    <a:pt x="12145" y="29314"/>
                    <a:pt x="12335" y="29373"/>
                    <a:pt x="12538" y="29373"/>
                  </a:cubicBezTo>
                  <a:cubicBezTo>
                    <a:pt x="12728" y="29373"/>
                    <a:pt x="12907" y="29326"/>
                    <a:pt x="13086" y="29230"/>
                  </a:cubicBezTo>
                  <a:lnTo>
                    <a:pt x="17217" y="26885"/>
                  </a:lnTo>
                  <a:cubicBezTo>
                    <a:pt x="22063" y="24170"/>
                    <a:pt x="25063" y="19027"/>
                    <a:pt x="25063" y="13467"/>
                  </a:cubicBezTo>
                  <a:lnTo>
                    <a:pt x="25063" y="3965"/>
                  </a:lnTo>
                  <a:cubicBezTo>
                    <a:pt x="25063" y="3882"/>
                    <a:pt x="25051" y="3787"/>
                    <a:pt x="25039" y="3703"/>
                  </a:cubicBezTo>
                  <a:cubicBezTo>
                    <a:pt x="24956" y="3418"/>
                    <a:pt x="24587" y="2406"/>
                    <a:pt x="22730" y="1525"/>
                  </a:cubicBezTo>
                  <a:cubicBezTo>
                    <a:pt x="20587" y="513"/>
                    <a:pt x="17158" y="1"/>
                    <a:pt x="125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9;p16">
              <a:extLst>
                <a:ext uri="{FF2B5EF4-FFF2-40B4-BE49-F238E27FC236}">
                  <a16:creationId xmlns:a16="http://schemas.microsoft.com/office/drawing/2014/main" id="{82569AC8-F52E-041E-6E0E-D3B4D8D44D9E}"/>
                </a:ext>
              </a:extLst>
            </p:cNvPr>
            <p:cNvSpPr/>
            <p:nvPr/>
          </p:nvSpPr>
          <p:spPr>
            <a:xfrm>
              <a:off x="4399348" y="2987973"/>
              <a:ext cx="350178" cy="213674"/>
            </a:xfrm>
            <a:custGeom>
              <a:avLst/>
              <a:gdLst/>
              <a:ahLst/>
              <a:cxnLst/>
              <a:rect l="l" t="t" r="r" b="b"/>
              <a:pathLst>
                <a:path w="12860" h="7847" fill="none" extrusionOk="0">
                  <a:moveTo>
                    <a:pt x="1" y="2858"/>
                  </a:moveTo>
                  <a:lnTo>
                    <a:pt x="5001" y="7847"/>
                  </a:lnTo>
                  <a:lnTo>
                    <a:pt x="12860" y="0"/>
                  </a:lnTo>
                </a:path>
              </a:pathLst>
            </a:custGeom>
            <a:grpFill/>
            <a:ln w="279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77A9E61-C090-483D-FEB5-D9B8E7F37F1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" r="8266"/>
          <a:stretch/>
        </p:blipFill>
        <p:spPr bwMode="auto">
          <a:xfrm>
            <a:off x="2224491" y="1276870"/>
            <a:ext cx="7743018" cy="38822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7706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F3AE-0C6D-5A90-045C-0ED4220E6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2400" dirty="0"/>
              <a:t>انتخاب کشورها</a:t>
            </a:r>
            <a:endParaRPr lang="en-US" sz="2400" dirty="0"/>
          </a:p>
        </p:txBody>
      </p:sp>
      <p:grpSp>
        <p:nvGrpSpPr>
          <p:cNvPr id="3" name="Google Shape;448;p20">
            <a:extLst>
              <a:ext uri="{FF2B5EF4-FFF2-40B4-BE49-F238E27FC236}">
                <a16:creationId xmlns:a16="http://schemas.microsoft.com/office/drawing/2014/main" id="{0CC569E3-6E1E-B7A9-390D-6E096DA6E49A}"/>
              </a:ext>
            </a:extLst>
          </p:cNvPr>
          <p:cNvGrpSpPr/>
          <p:nvPr/>
        </p:nvGrpSpPr>
        <p:grpSpPr>
          <a:xfrm>
            <a:off x="5154806" y="954593"/>
            <a:ext cx="6310364" cy="5194998"/>
            <a:chOff x="733900" y="1708125"/>
            <a:chExt cx="3561605" cy="3020624"/>
          </a:xfrm>
          <a:solidFill>
            <a:schemeClr val="tx2">
              <a:lumMod val="50000"/>
            </a:schemeClr>
          </a:solidFill>
        </p:grpSpPr>
        <p:sp>
          <p:nvSpPr>
            <p:cNvPr id="4" name="Google Shape;449;p20">
              <a:extLst>
                <a:ext uri="{FF2B5EF4-FFF2-40B4-BE49-F238E27FC236}">
                  <a16:creationId xmlns:a16="http://schemas.microsoft.com/office/drawing/2014/main" id="{BA421F8D-F46A-4B38-5EA1-EA12CA48A25E}"/>
                </a:ext>
              </a:extLst>
            </p:cNvPr>
            <p:cNvSpPr/>
            <p:nvPr/>
          </p:nvSpPr>
          <p:spPr>
            <a:xfrm>
              <a:off x="733900" y="4490375"/>
              <a:ext cx="3561605" cy="238374"/>
            </a:xfrm>
            <a:custGeom>
              <a:avLst/>
              <a:gdLst/>
              <a:ahLst/>
              <a:cxnLst/>
              <a:rect l="l" t="t" r="r" b="b"/>
              <a:pathLst>
                <a:path w="81618" h="4728" extrusionOk="0">
                  <a:moveTo>
                    <a:pt x="40803" y="0"/>
                  </a:moveTo>
                  <a:cubicBezTo>
                    <a:pt x="18265" y="0"/>
                    <a:pt x="1" y="1060"/>
                    <a:pt x="1" y="2370"/>
                  </a:cubicBezTo>
                  <a:cubicBezTo>
                    <a:pt x="1" y="3679"/>
                    <a:pt x="18265" y="4727"/>
                    <a:pt x="40803" y="4727"/>
                  </a:cubicBezTo>
                  <a:cubicBezTo>
                    <a:pt x="63342" y="4727"/>
                    <a:pt x="81618" y="3679"/>
                    <a:pt x="81618" y="2370"/>
                  </a:cubicBezTo>
                  <a:cubicBezTo>
                    <a:pt x="81618" y="1060"/>
                    <a:pt x="63342" y="0"/>
                    <a:pt x="4080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" name="Google Shape;450;p20">
              <a:extLst>
                <a:ext uri="{FF2B5EF4-FFF2-40B4-BE49-F238E27FC236}">
                  <a16:creationId xmlns:a16="http://schemas.microsoft.com/office/drawing/2014/main" id="{F70B172E-FDB9-93BA-4A86-5AD04D05B452}"/>
                </a:ext>
              </a:extLst>
            </p:cNvPr>
            <p:cNvSpPr/>
            <p:nvPr/>
          </p:nvSpPr>
          <p:spPr>
            <a:xfrm>
              <a:off x="733939" y="1708125"/>
              <a:ext cx="3561543" cy="2379555"/>
            </a:xfrm>
            <a:custGeom>
              <a:avLst/>
              <a:gdLst/>
              <a:ahLst/>
              <a:cxnLst/>
              <a:rect l="l" t="t" r="r" b="b"/>
              <a:pathLst>
                <a:path w="70641" h="47197" extrusionOk="0">
                  <a:moveTo>
                    <a:pt x="953" y="0"/>
                  </a:moveTo>
                  <a:cubicBezTo>
                    <a:pt x="417" y="0"/>
                    <a:pt x="0" y="429"/>
                    <a:pt x="0" y="953"/>
                  </a:cubicBezTo>
                  <a:lnTo>
                    <a:pt x="0" y="46244"/>
                  </a:lnTo>
                  <a:cubicBezTo>
                    <a:pt x="0" y="46780"/>
                    <a:pt x="429" y="47196"/>
                    <a:pt x="953" y="47196"/>
                  </a:cubicBezTo>
                  <a:lnTo>
                    <a:pt x="69688" y="47196"/>
                  </a:lnTo>
                  <a:cubicBezTo>
                    <a:pt x="70223" y="47196"/>
                    <a:pt x="70640" y="46780"/>
                    <a:pt x="70640" y="46256"/>
                  </a:cubicBezTo>
                  <a:lnTo>
                    <a:pt x="70640" y="953"/>
                  </a:lnTo>
                  <a:cubicBezTo>
                    <a:pt x="70640" y="417"/>
                    <a:pt x="70200" y="0"/>
                    <a:pt x="69688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" name="Google Shape;451;p20">
              <a:extLst>
                <a:ext uri="{FF2B5EF4-FFF2-40B4-BE49-F238E27FC236}">
                  <a16:creationId xmlns:a16="http://schemas.microsoft.com/office/drawing/2014/main" id="{7B93C861-DF30-5044-470E-C8A949784809}"/>
                </a:ext>
              </a:extLst>
            </p:cNvPr>
            <p:cNvSpPr/>
            <p:nvPr/>
          </p:nvSpPr>
          <p:spPr>
            <a:xfrm>
              <a:off x="2514364" y="1708125"/>
              <a:ext cx="1781099" cy="2379555"/>
            </a:xfrm>
            <a:custGeom>
              <a:avLst/>
              <a:gdLst/>
              <a:ahLst/>
              <a:cxnLst/>
              <a:rect l="l" t="t" r="r" b="b"/>
              <a:pathLst>
                <a:path w="35327" h="47197" extrusionOk="0">
                  <a:moveTo>
                    <a:pt x="0" y="0"/>
                  </a:moveTo>
                  <a:lnTo>
                    <a:pt x="0" y="47196"/>
                  </a:lnTo>
                  <a:lnTo>
                    <a:pt x="33481" y="47196"/>
                  </a:lnTo>
                  <a:cubicBezTo>
                    <a:pt x="34493" y="47196"/>
                    <a:pt x="35326" y="46363"/>
                    <a:pt x="35326" y="45351"/>
                  </a:cubicBezTo>
                  <a:lnTo>
                    <a:pt x="35326" y="1846"/>
                  </a:lnTo>
                  <a:cubicBezTo>
                    <a:pt x="35326" y="834"/>
                    <a:pt x="34493" y="0"/>
                    <a:pt x="33481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" name="Google Shape;452;p20">
              <a:extLst>
                <a:ext uri="{FF2B5EF4-FFF2-40B4-BE49-F238E27FC236}">
                  <a16:creationId xmlns:a16="http://schemas.microsoft.com/office/drawing/2014/main" id="{5BB5C0F5-F4AC-AAEE-AF70-182276B619D5}"/>
                </a:ext>
              </a:extLst>
            </p:cNvPr>
            <p:cNvSpPr/>
            <p:nvPr/>
          </p:nvSpPr>
          <p:spPr>
            <a:xfrm>
              <a:off x="814354" y="1787935"/>
              <a:ext cx="3401265" cy="1904773"/>
            </a:xfrm>
            <a:custGeom>
              <a:avLst/>
              <a:gdLst/>
              <a:ahLst/>
              <a:cxnLst/>
              <a:rect l="l" t="t" r="r" b="b"/>
              <a:pathLst>
                <a:path w="67462" h="37780" extrusionOk="0">
                  <a:moveTo>
                    <a:pt x="358" y="1"/>
                  </a:moveTo>
                  <a:cubicBezTo>
                    <a:pt x="167" y="1"/>
                    <a:pt x="1" y="155"/>
                    <a:pt x="1" y="358"/>
                  </a:cubicBezTo>
                  <a:lnTo>
                    <a:pt x="1" y="37422"/>
                  </a:lnTo>
                  <a:cubicBezTo>
                    <a:pt x="1" y="37624"/>
                    <a:pt x="167" y="37779"/>
                    <a:pt x="358" y="37779"/>
                  </a:cubicBezTo>
                  <a:lnTo>
                    <a:pt x="67104" y="37779"/>
                  </a:lnTo>
                  <a:cubicBezTo>
                    <a:pt x="67295" y="37779"/>
                    <a:pt x="67462" y="37624"/>
                    <a:pt x="67462" y="37422"/>
                  </a:cubicBezTo>
                  <a:lnTo>
                    <a:pt x="67462" y="358"/>
                  </a:lnTo>
                  <a:cubicBezTo>
                    <a:pt x="67462" y="155"/>
                    <a:pt x="67295" y="1"/>
                    <a:pt x="67104" y="1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rgbClr val="000000"/>
                </a:solidFill>
              </a:endParaRPr>
            </a:p>
          </p:txBody>
        </p:sp>
        <p:sp>
          <p:nvSpPr>
            <p:cNvPr id="8" name="Google Shape;453;p20">
              <a:extLst>
                <a:ext uri="{FF2B5EF4-FFF2-40B4-BE49-F238E27FC236}">
                  <a16:creationId xmlns:a16="http://schemas.microsoft.com/office/drawing/2014/main" id="{01A20521-A861-EB9A-FE62-D5EB5F622CAF}"/>
                </a:ext>
              </a:extLst>
            </p:cNvPr>
            <p:cNvSpPr/>
            <p:nvPr/>
          </p:nvSpPr>
          <p:spPr>
            <a:xfrm>
              <a:off x="2514364" y="1787935"/>
              <a:ext cx="1701238" cy="1904773"/>
            </a:xfrm>
            <a:custGeom>
              <a:avLst/>
              <a:gdLst/>
              <a:ahLst/>
              <a:cxnLst/>
              <a:rect l="l" t="t" r="r" b="b"/>
              <a:pathLst>
                <a:path w="33743" h="37780" extrusionOk="0">
                  <a:moveTo>
                    <a:pt x="0" y="1"/>
                  </a:moveTo>
                  <a:lnTo>
                    <a:pt x="0" y="37779"/>
                  </a:lnTo>
                  <a:lnTo>
                    <a:pt x="33040" y="37779"/>
                  </a:lnTo>
                  <a:cubicBezTo>
                    <a:pt x="33433" y="37779"/>
                    <a:pt x="33731" y="37470"/>
                    <a:pt x="33731" y="37100"/>
                  </a:cubicBezTo>
                  <a:lnTo>
                    <a:pt x="33731" y="691"/>
                  </a:lnTo>
                  <a:cubicBezTo>
                    <a:pt x="33743" y="310"/>
                    <a:pt x="33433" y="1"/>
                    <a:pt x="33040" y="1"/>
                  </a:cubicBez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9" name="Google Shape;454;p20">
              <a:extLst>
                <a:ext uri="{FF2B5EF4-FFF2-40B4-BE49-F238E27FC236}">
                  <a16:creationId xmlns:a16="http://schemas.microsoft.com/office/drawing/2014/main" id="{23E41F1C-231E-D114-957A-9B264FC97C46}"/>
                </a:ext>
              </a:extLst>
            </p:cNvPr>
            <p:cNvSpPr/>
            <p:nvPr/>
          </p:nvSpPr>
          <p:spPr>
            <a:xfrm>
              <a:off x="1883446" y="4518012"/>
              <a:ext cx="1263664" cy="91861"/>
            </a:xfrm>
            <a:custGeom>
              <a:avLst/>
              <a:gdLst/>
              <a:ahLst/>
              <a:cxnLst/>
              <a:rect l="l" t="t" r="r" b="b"/>
              <a:pathLst>
                <a:path w="25064" h="1822" extrusionOk="0">
                  <a:moveTo>
                    <a:pt x="906" y="0"/>
                  </a:moveTo>
                  <a:cubicBezTo>
                    <a:pt x="406" y="0"/>
                    <a:pt x="1" y="417"/>
                    <a:pt x="1" y="917"/>
                  </a:cubicBezTo>
                  <a:cubicBezTo>
                    <a:pt x="1" y="1417"/>
                    <a:pt x="418" y="1822"/>
                    <a:pt x="906" y="1822"/>
                  </a:cubicBezTo>
                  <a:lnTo>
                    <a:pt x="24147" y="1822"/>
                  </a:lnTo>
                  <a:cubicBezTo>
                    <a:pt x="24647" y="1822"/>
                    <a:pt x="25052" y="1417"/>
                    <a:pt x="25063" y="917"/>
                  </a:cubicBezTo>
                  <a:cubicBezTo>
                    <a:pt x="25063" y="405"/>
                    <a:pt x="24647" y="0"/>
                    <a:pt x="2415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Google Shape;455;p20">
              <a:extLst>
                <a:ext uri="{FF2B5EF4-FFF2-40B4-BE49-F238E27FC236}">
                  <a16:creationId xmlns:a16="http://schemas.microsoft.com/office/drawing/2014/main" id="{4851E1A0-8354-0705-CC94-0140576AB99F}"/>
                </a:ext>
              </a:extLst>
            </p:cNvPr>
            <p:cNvSpPr/>
            <p:nvPr/>
          </p:nvSpPr>
          <p:spPr>
            <a:xfrm>
              <a:off x="1989120" y="4087602"/>
              <a:ext cx="1052314" cy="430465"/>
            </a:xfrm>
            <a:custGeom>
              <a:avLst/>
              <a:gdLst/>
              <a:ahLst/>
              <a:cxnLst/>
              <a:rect l="l" t="t" r="r" b="b"/>
              <a:pathLst>
                <a:path w="20872" h="8538" extrusionOk="0">
                  <a:moveTo>
                    <a:pt x="4608" y="0"/>
                  </a:moveTo>
                  <a:cubicBezTo>
                    <a:pt x="4608" y="2763"/>
                    <a:pt x="4608" y="8537"/>
                    <a:pt x="0" y="8537"/>
                  </a:cubicBezTo>
                  <a:lnTo>
                    <a:pt x="20815" y="8537"/>
                  </a:lnTo>
                  <a:cubicBezTo>
                    <a:pt x="16240" y="8513"/>
                    <a:pt x="16240" y="2751"/>
                    <a:pt x="16240" y="0"/>
                  </a:cubicBezTo>
                  <a:close/>
                  <a:moveTo>
                    <a:pt x="20815" y="8537"/>
                  </a:moveTo>
                  <a:lnTo>
                    <a:pt x="20815" y="8537"/>
                  </a:lnTo>
                  <a:cubicBezTo>
                    <a:pt x="20825" y="8537"/>
                    <a:pt x="20834" y="8537"/>
                    <a:pt x="20844" y="8537"/>
                  </a:cubicBezTo>
                  <a:cubicBezTo>
                    <a:pt x="20853" y="8537"/>
                    <a:pt x="20862" y="8537"/>
                    <a:pt x="20872" y="85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1" name="Google Shape;456;p20">
              <a:extLst>
                <a:ext uri="{FF2B5EF4-FFF2-40B4-BE49-F238E27FC236}">
                  <a16:creationId xmlns:a16="http://schemas.microsoft.com/office/drawing/2014/main" id="{8432891C-BD92-392B-09A1-6905DC719141}"/>
                </a:ext>
              </a:extLst>
            </p:cNvPr>
            <p:cNvSpPr/>
            <p:nvPr/>
          </p:nvSpPr>
          <p:spPr>
            <a:xfrm>
              <a:off x="2423109" y="3839906"/>
              <a:ext cx="183116" cy="183116"/>
            </a:xfrm>
            <a:custGeom>
              <a:avLst/>
              <a:gdLst/>
              <a:ahLst/>
              <a:cxnLst/>
              <a:rect l="l" t="t" r="r" b="b"/>
              <a:pathLst>
                <a:path w="3632" h="3632" extrusionOk="0">
                  <a:moveTo>
                    <a:pt x="1810" y="0"/>
                  </a:moveTo>
                  <a:cubicBezTo>
                    <a:pt x="810" y="0"/>
                    <a:pt x="1" y="810"/>
                    <a:pt x="1" y="1810"/>
                  </a:cubicBezTo>
                  <a:cubicBezTo>
                    <a:pt x="1" y="2810"/>
                    <a:pt x="810" y="3632"/>
                    <a:pt x="1810" y="3632"/>
                  </a:cubicBezTo>
                  <a:cubicBezTo>
                    <a:pt x="2810" y="3632"/>
                    <a:pt x="3632" y="2810"/>
                    <a:pt x="3632" y="1810"/>
                  </a:cubicBezTo>
                  <a:cubicBezTo>
                    <a:pt x="3632" y="810"/>
                    <a:pt x="2810" y="0"/>
                    <a:pt x="1810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Google Shape;457;p20">
              <a:extLst>
                <a:ext uri="{FF2B5EF4-FFF2-40B4-BE49-F238E27FC236}">
                  <a16:creationId xmlns:a16="http://schemas.microsoft.com/office/drawing/2014/main" id="{D6F67743-55D2-4310-0B84-78A2BD1B049C}"/>
                </a:ext>
              </a:extLst>
            </p:cNvPr>
            <p:cNvSpPr/>
            <p:nvPr/>
          </p:nvSpPr>
          <p:spPr>
            <a:xfrm>
              <a:off x="2514364" y="3839906"/>
              <a:ext cx="91861" cy="183116"/>
            </a:xfrm>
            <a:custGeom>
              <a:avLst/>
              <a:gdLst/>
              <a:ahLst/>
              <a:cxnLst/>
              <a:rect l="l" t="t" r="r" b="b"/>
              <a:pathLst>
                <a:path w="1822" h="3632" extrusionOk="0">
                  <a:moveTo>
                    <a:pt x="0" y="0"/>
                  </a:moveTo>
                  <a:lnTo>
                    <a:pt x="0" y="3632"/>
                  </a:lnTo>
                  <a:cubicBezTo>
                    <a:pt x="1000" y="3632"/>
                    <a:pt x="1822" y="2810"/>
                    <a:pt x="1822" y="1810"/>
                  </a:cubicBezTo>
                  <a:cubicBezTo>
                    <a:pt x="1822" y="810"/>
                    <a:pt x="1012" y="0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3" name="Google Shape;458;p20">
              <a:extLst>
                <a:ext uri="{FF2B5EF4-FFF2-40B4-BE49-F238E27FC236}">
                  <a16:creationId xmlns:a16="http://schemas.microsoft.com/office/drawing/2014/main" id="{51711A09-208E-6213-F2CA-84AABF7097F6}"/>
                </a:ext>
              </a:extLst>
            </p:cNvPr>
            <p:cNvSpPr/>
            <p:nvPr/>
          </p:nvSpPr>
          <p:spPr>
            <a:xfrm>
              <a:off x="2514364" y="4087602"/>
              <a:ext cx="526510" cy="430465"/>
            </a:xfrm>
            <a:custGeom>
              <a:avLst/>
              <a:gdLst/>
              <a:ahLst/>
              <a:cxnLst/>
              <a:rect l="l" t="t" r="r" b="b"/>
              <a:pathLst>
                <a:path w="10443" h="8538" extrusionOk="0">
                  <a:moveTo>
                    <a:pt x="0" y="0"/>
                  </a:moveTo>
                  <a:lnTo>
                    <a:pt x="0" y="8537"/>
                  </a:lnTo>
                  <a:lnTo>
                    <a:pt x="10386" y="8537"/>
                  </a:lnTo>
                  <a:cubicBezTo>
                    <a:pt x="5822" y="8513"/>
                    <a:pt x="5822" y="2751"/>
                    <a:pt x="5822" y="0"/>
                  </a:cubicBezTo>
                  <a:close/>
                  <a:moveTo>
                    <a:pt x="10386" y="8537"/>
                  </a:moveTo>
                  <a:cubicBezTo>
                    <a:pt x="10395" y="8537"/>
                    <a:pt x="10404" y="8537"/>
                    <a:pt x="10414" y="8537"/>
                  </a:cubicBezTo>
                  <a:cubicBezTo>
                    <a:pt x="10423" y="8537"/>
                    <a:pt x="10433" y="8537"/>
                    <a:pt x="10442" y="85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Google Shape;459;p20">
              <a:extLst>
                <a:ext uri="{FF2B5EF4-FFF2-40B4-BE49-F238E27FC236}">
                  <a16:creationId xmlns:a16="http://schemas.microsoft.com/office/drawing/2014/main" id="{049E2C41-2199-D459-5CFA-1E95852CA49B}"/>
                </a:ext>
              </a:extLst>
            </p:cNvPr>
            <p:cNvSpPr/>
            <p:nvPr/>
          </p:nvSpPr>
          <p:spPr>
            <a:xfrm>
              <a:off x="2514364" y="4519171"/>
              <a:ext cx="632135" cy="90701"/>
            </a:xfrm>
            <a:custGeom>
              <a:avLst/>
              <a:gdLst/>
              <a:ahLst/>
              <a:cxnLst/>
              <a:rect l="l" t="t" r="r" b="b"/>
              <a:pathLst>
                <a:path w="12538" h="1799" extrusionOk="0">
                  <a:moveTo>
                    <a:pt x="0" y="1"/>
                  </a:moveTo>
                  <a:lnTo>
                    <a:pt x="0" y="1799"/>
                  </a:lnTo>
                  <a:lnTo>
                    <a:pt x="11633" y="1799"/>
                  </a:lnTo>
                  <a:cubicBezTo>
                    <a:pt x="12121" y="1799"/>
                    <a:pt x="12538" y="1394"/>
                    <a:pt x="12538" y="894"/>
                  </a:cubicBezTo>
                  <a:cubicBezTo>
                    <a:pt x="12538" y="394"/>
                    <a:pt x="12133" y="1"/>
                    <a:pt x="116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0516DE2C-4902-96AB-D440-3D4CCFE8C65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9" r="2802" b="10378"/>
          <a:stretch/>
        </p:blipFill>
        <p:spPr bwMode="auto">
          <a:xfrm>
            <a:off x="5299133" y="1113092"/>
            <a:ext cx="6046712" cy="3432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390460B4-B3EC-19F4-737D-B90D4A587ADA}"/>
              </a:ext>
            </a:extLst>
          </p:cNvPr>
          <p:cNvGrpSpPr/>
          <p:nvPr/>
        </p:nvGrpSpPr>
        <p:grpSpPr>
          <a:xfrm>
            <a:off x="2504228" y="850164"/>
            <a:ext cx="1863021" cy="1112746"/>
            <a:chOff x="628564" y="1848984"/>
            <a:chExt cx="3463116" cy="1827913"/>
          </a:xfrm>
        </p:grpSpPr>
        <p:sp>
          <p:nvSpPr>
            <p:cNvPr id="20" name="Google Shape;3650;p40">
              <a:extLst>
                <a:ext uri="{FF2B5EF4-FFF2-40B4-BE49-F238E27FC236}">
                  <a16:creationId xmlns:a16="http://schemas.microsoft.com/office/drawing/2014/main" id="{CE907C31-CF89-5660-543C-C24C1595BCE7}"/>
                </a:ext>
              </a:extLst>
            </p:cNvPr>
            <p:cNvSpPr/>
            <p:nvPr/>
          </p:nvSpPr>
          <p:spPr>
            <a:xfrm>
              <a:off x="628564" y="1848984"/>
              <a:ext cx="3463116" cy="1827913"/>
            </a:xfrm>
            <a:custGeom>
              <a:avLst/>
              <a:gdLst/>
              <a:ahLst/>
              <a:cxnLst/>
              <a:rect l="l" t="t" r="r" b="b"/>
              <a:pathLst>
                <a:path w="47546" h="29146" extrusionOk="0">
                  <a:moveTo>
                    <a:pt x="29394" y="0"/>
                  </a:moveTo>
                  <a:cubicBezTo>
                    <a:pt x="23132" y="0"/>
                    <a:pt x="17800" y="2743"/>
                    <a:pt x="17800" y="2743"/>
                  </a:cubicBezTo>
                  <a:cubicBezTo>
                    <a:pt x="17800" y="2743"/>
                    <a:pt x="7490" y="2898"/>
                    <a:pt x="3727" y="9506"/>
                  </a:cubicBezTo>
                  <a:cubicBezTo>
                    <a:pt x="0" y="16114"/>
                    <a:pt x="2632" y="26758"/>
                    <a:pt x="10764" y="28841"/>
                  </a:cubicBezTo>
                  <a:cubicBezTo>
                    <a:pt x="11584" y="29052"/>
                    <a:pt x="12367" y="29146"/>
                    <a:pt x="13122" y="29146"/>
                  </a:cubicBezTo>
                  <a:cubicBezTo>
                    <a:pt x="19163" y="29146"/>
                    <a:pt x="23434" y="23158"/>
                    <a:pt x="31137" y="23158"/>
                  </a:cubicBezTo>
                  <a:cubicBezTo>
                    <a:pt x="31999" y="23158"/>
                    <a:pt x="32905" y="23233"/>
                    <a:pt x="33862" y="23400"/>
                  </a:cubicBezTo>
                  <a:cubicBezTo>
                    <a:pt x="34422" y="23499"/>
                    <a:pt x="34963" y="23546"/>
                    <a:pt x="35483" y="23546"/>
                  </a:cubicBezTo>
                  <a:cubicBezTo>
                    <a:pt x="44759" y="23546"/>
                    <a:pt x="47545" y="8548"/>
                    <a:pt x="38898" y="2719"/>
                  </a:cubicBezTo>
                  <a:cubicBezTo>
                    <a:pt x="35862" y="681"/>
                    <a:pt x="32513" y="0"/>
                    <a:pt x="29394" y="0"/>
                  </a:cubicBezTo>
                  <a:close/>
                </a:path>
              </a:pathLst>
            </a:custGeom>
            <a:solidFill>
              <a:srgbClr val="424B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21" name="Google Shape;3653;p40">
              <a:extLst>
                <a:ext uri="{FF2B5EF4-FFF2-40B4-BE49-F238E27FC236}">
                  <a16:creationId xmlns:a16="http://schemas.microsoft.com/office/drawing/2014/main" id="{FCA99B6F-742F-3B43-1D62-4CA9D5CF04CA}"/>
                </a:ext>
              </a:extLst>
            </p:cNvPr>
            <p:cNvSpPr/>
            <p:nvPr/>
          </p:nvSpPr>
          <p:spPr>
            <a:xfrm flipH="1">
              <a:off x="827278" y="2049347"/>
              <a:ext cx="2864866" cy="1380623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23" name="Google Shape;3742;p40">
              <a:extLst>
                <a:ext uri="{FF2B5EF4-FFF2-40B4-BE49-F238E27FC236}">
                  <a16:creationId xmlns:a16="http://schemas.microsoft.com/office/drawing/2014/main" id="{2CE1A811-B194-4ABC-AD74-39FA45E0814F}"/>
                </a:ext>
              </a:extLst>
            </p:cNvPr>
            <p:cNvSpPr txBox="1"/>
            <p:nvPr/>
          </p:nvSpPr>
          <p:spPr>
            <a:xfrm flipH="1">
              <a:off x="831927" y="2403692"/>
              <a:ext cx="2860217" cy="671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ctr" rtl="1"/>
              <a:r>
                <a:rPr lang="fa-IR" sz="2200" b="1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آمریکا</a:t>
              </a:r>
              <a:endParaRPr lang="en-US" sz="2200" b="1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DEBDCA4-E24A-C6C7-C0DD-6E189921F75A}"/>
              </a:ext>
            </a:extLst>
          </p:cNvPr>
          <p:cNvGrpSpPr/>
          <p:nvPr/>
        </p:nvGrpSpPr>
        <p:grpSpPr>
          <a:xfrm>
            <a:off x="531567" y="1962910"/>
            <a:ext cx="1863021" cy="1112746"/>
            <a:chOff x="628564" y="1848984"/>
            <a:chExt cx="3463116" cy="1827913"/>
          </a:xfrm>
        </p:grpSpPr>
        <p:sp>
          <p:nvSpPr>
            <p:cNvPr id="31" name="Google Shape;3650;p40">
              <a:extLst>
                <a:ext uri="{FF2B5EF4-FFF2-40B4-BE49-F238E27FC236}">
                  <a16:creationId xmlns:a16="http://schemas.microsoft.com/office/drawing/2014/main" id="{98E9D175-D48E-9A46-1473-B105EA466E9D}"/>
                </a:ext>
              </a:extLst>
            </p:cNvPr>
            <p:cNvSpPr/>
            <p:nvPr/>
          </p:nvSpPr>
          <p:spPr>
            <a:xfrm>
              <a:off x="628564" y="1848984"/>
              <a:ext cx="3463116" cy="1827913"/>
            </a:xfrm>
            <a:custGeom>
              <a:avLst/>
              <a:gdLst/>
              <a:ahLst/>
              <a:cxnLst/>
              <a:rect l="l" t="t" r="r" b="b"/>
              <a:pathLst>
                <a:path w="47546" h="29146" extrusionOk="0">
                  <a:moveTo>
                    <a:pt x="29394" y="0"/>
                  </a:moveTo>
                  <a:cubicBezTo>
                    <a:pt x="23132" y="0"/>
                    <a:pt x="17800" y="2743"/>
                    <a:pt x="17800" y="2743"/>
                  </a:cubicBezTo>
                  <a:cubicBezTo>
                    <a:pt x="17800" y="2743"/>
                    <a:pt x="7490" y="2898"/>
                    <a:pt x="3727" y="9506"/>
                  </a:cubicBezTo>
                  <a:cubicBezTo>
                    <a:pt x="0" y="16114"/>
                    <a:pt x="2632" y="26758"/>
                    <a:pt x="10764" y="28841"/>
                  </a:cubicBezTo>
                  <a:cubicBezTo>
                    <a:pt x="11584" y="29052"/>
                    <a:pt x="12367" y="29146"/>
                    <a:pt x="13122" y="29146"/>
                  </a:cubicBezTo>
                  <a:cubicBezTo>
                    <a:pt x="19163" y="29146"/>
                    <a:pt x="23434" y="23158"/>
                    <a:pt x="31137" y="23158"/>
                  </a:cubicBezTo>
                  <a:cubicBezTo>
                    <a:pt x="31999" y="23158"/>
                    <a:pt x="32905" y="23233"/>
                    <a:pt x="33862" y="23400"/>
                  </a:cubicBezTo>
                  <a:cubicBezTo>
                    <a:pt x="34422" y="23499"/>
                    <a:pt x="34963" y="23546"/>
                    <a:pt x="35483" y="23546"/>
                  </a:cubicBezTo>
                  <a:cubicBezTo>
                    <a:pt x="44759" y="23546"/>
                    <a:pt x="47545" y="8548"/>
                    <a:pt x="38898" y="2719"/>
                  </a:cubicBezTo>
                  <a:cubicBezTo>
                    <a:pt x="35862" y="681"/>
                    <a:pt x="32513" y="0"/>
                    <a:pt x="29394" y="0"/>
                  </a:cubicBezTo>
                  <a:close/>
                </a:path>
              </a:pathLst>
            </a:custGeom>
            <a:solidFill>
              <a:srgbClr val="424B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32" name="Google Shape;3653;p40">
              <a:extLst>
                <a:ext uri="{FF2B5EF4-FFF2-40B4-BE49-F238E27FC236}">
                  <a16:creationId xmlns:a16="http://schemas.microsoft.com/office/drawing/2014/main" id="{CF0E9ECA-EF16-7065-132B-905547C543FA}"/>
                </a:ext>
              </a:extLst>
            </p:cNvPr>
            <p:cNvSpPr/>
            <p:nvPr/>
          </p:nvSpPr>
          <p:spPr>
            <a:xfrm flipH="1">
              <a:off x="827278" y="2049347"/>
              <a:ext cx="2864866" cy="1380623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33" name="Google Shape;3742;p40">
              <a:extLst>
                <a:ext uri="{FF2B5EF4-FFF2-40B4-BE49-F238E27FC236}">
                  <a16:creationId xmlns:a16="http://schemas.microsoft.com/office/drawing/2014/main" id="{2609E76D-6981-DDC3-AD3B-4EA6974F7BD1}"/>
                </a:ext>
              </a:extLst>
            </p:cNvPr>
            <p:cNvSpPr txBox="1"/>
            <p:nvPr/>
          </p:nvSpPr>
          <p:spPr>
            <a:xfrm flipH="1">
              <a:off x="831927" y="2403692"/>
              <a:ext cx="2860217" cy="671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ctr" rtl="1"/>
              <a:r>
                <a:rPr lang="fa-IR" sz="2200" b="1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ترکیه</a:t>
              </a:r>
              <a:endParaRPr lang="en-US" sz="2200" b="1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C327246-86AB-06ED-7AEF-CC9E17CE283B}"/>
              </a:ext>
            </a:extLst>
          </p:cNvPr>
          <p:cNvGrpSpPr/>
          <p:nvPr/>
        </p:nvGrpSpPr>
        <p:grpSpPr>
          <a:xfrm>
            <a:off x="2457599" y="2801484"/>
            <a:ext cx="1863021" cy="1112746"/>
            <a:chOff x="628564" y="1848984"/>
            <a:chExt cx="3463116" cy="1827913"/>
          </a:xfrm>
        </p:grpSpPr>
        <p:sp>
          <p:nvSpPr>
            <p:cNvPr id="39" name="Google Shape;3650;p40">
              <a:extLst>
                <a:ext uri="{FF2B5EF4-FFF2-40B4-BE49-F238E27FC236}">
                  <a16:creationId xmlns:a16="http://schemas.microsoft.com/office/drawing/2014/main" id="{32DAA2B4-AE4A-BAF0-D443-FBFA0B30BDAB}"/>
                </a:ext>
              </a:extLst>
            </p:cNvPr>
            <p:cNvSpPr/>
            <p:nvPr/>
          </p:nvSpPr>
          <p:spPr>
            <a:xfrm>
              <a:off x="628564" y="1848984"/>
              <a:ext cx="3463116" cy="1827913"/>
            </a:xfrm>
            <a:custGeom>
              <a:avLst/>
              <a:gdLst/>
              <a:ahLst/>
              <a:cxnLst/>
              <a:rect l="l" t="t" r="r" b="b"/>
              <a:pathLst>
                <a:path w="47546" h="29146" extrusionOk="0">
                  <a:moveTo>
                    <a:pt x="29394" y="0"/>
                  </a:moveTo>
                  <a:cubicBezTo>
                    <a:pt x="23132" y="0"/>
                    <a:pt x="17800" y="2743"/>
                    <a:pt x="17800" y="2743"/>
                  </a:cubicBezTo>
                  <a:cubicBezTo>
                    <a:pt x="17800" y="2743"/>
                    <a:pt x="7490" y="2898"/>
                    <a:pt x="3727" y="9506"/>
                  </a:cubicBezTo>
                  <a:cubicBezTo>
                    <a:pt x="0" y="16114"/>
                    <a:pt x="2632" y="26758"/>
                    <a:pt x="10764" y="28841"/>
                  </a:cubicBezTo>
                  <a:cubicBezTo>
                    <a:pt x="11584" y="29052"/>
                    <a:pt x="12367" y="29146"/>
                    <a:pt x="13122" y="29146"/>
                  </a:cubicBezTo>
                  <a:cubicBezTo>
                    <a:pt x="19163" y="29146"/>
                    <a:pt x="23434" y="23158"/>
                    <a:pt x="31137" y="23158"/>
                  </a:cubicBezTo>
                  <a:cubicBezTo>
                    <a:pt x="31999" y="23158"/>
                    <a:pt x="32905" y="23233"/>
                    <a:pt x="33862" y="23400"/>
                  </a:cubicBezTo>
                  <a:cubicBezTo>
                    <a:pt x="34422" y="23499"/>
                    <a:pt x="34963" y="23546"/>
                    <a:pt x="35483" y="23546"/>
                  </a:cubicBezTo>
                  <a:cubicBezTo>
                    <a:pt x="44759" y="23546"/>
                    <a:pt x="47545" y="8548"/>
                    <a:pt x="38898" y="2719"/>
                  </a:cubicBezTo>
                  <a:cubicBezTo>
                    <a:pt x="35862" y="681"/>
                    <a:pt x="32513" y="0"/>
                    <a:pt x="29394" y="0"/>
                  </a:cubicBezTo>
                  <a:close/>
                </a:path>
              </a:pathLst>
            </a:custGeom>
            <a:solidFill>
              <a:srgbClr val="424B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40" name="Google Shape;3653;p40">
              <a:extLst>
                <a:ext uri="{FF2B5EF4-FFF2-40B4-BE49-F238E27FC236}">
                  <a16:creationId xmlns:a16="http://schemas.microsoft.com/office/drawing/2014/main" id="{F097B3E5-F662-B6DA-D99A-EDE8CC9CB2B8}"/>
                </a:ext>
              </a:extLst>
            </p:cNvPr>
            <p:cNvSpPr/>
            <p:nvPr/>
          </p:nvSpPr>
          <p:spPr>
            <a:xfrm flipH="1">
              <a:off x="827278" y="2049347"/>
              <a:ext cx="2864866" cy="1380623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41" name="Google Shape;3742;p40">
              <a:extLst>
                <a:ext uri="{FF2B5EF4-FFF2-40B4-BE49-F238E27FC236}">
                  <a16:creationId xmlns:a16="http://schemas.microsoft.com/office/drawing/2014/main" id="{A2D566EE-CD98-DD0C-868C-6DF8F72C0E23}"/>
                </a:ext>
              </a:extLst>
            </p:cNvPr>
            <p:cNvSpPr txBox="1"/>
            <p:nvPr/>
          </p:nvSpPr>
          <p:spPr>
            <a:xfrm flipH="1">
              <a:off x="831927" y="2403692"/>
              <a:ext cx="2860217" cy="671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ctr" rtl="1"/>
              <a:r>
                <a:rPr lang="fa-IR" sz="2200" b="1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پاکستان</a:t>
              </a:r>
              <a:endParaRPr lang="en-US" sz="2200" b="1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34AEBF3-A73C-C3F4-28EF-64C46F911F8D}"/>
              </a:ext>
            </a:extLst>
          </p:cNvPr>
          <p:cNvGrpSpPr/>
          <p:nvPr/>
        </p:nvGrpSpPr>
        <p:grpSpPr>
          <a:xfrm>
            <a:off x="475328" y="3811391"/>
            <a:ext cx="1863021" cy="1112746"/>
            <a:chOff x="628564" y="1848984"/>
            <a:chExt cx="3463116" cy="1827913"/>
          </a:xfrm>
        </p:grpSpPr>
        <p:sp>
          <p:nvSpPr>
            <p:cNvPr id="43" name="Google Shape;3650;p40">
              <a:extLst>
                <a:ext uri="{FF2B5EF4-FFF2-40B4-BE49-F238E27FC236}">
                  <a16:creationId xmlns:a16="http://schemas.microsoft.com/office/drawing/2014/main" id="{4D34B208-AB05-A268-6958-03A8653A9B4F}"/>
                </a:ext>
              </a:extLst>
            </p:cNvPr>
            <p:cNvSpPr/>
            <p:nvPr/>
          </p:nvSpPr>
          <p:spPr>
            <a:xfrm>
              <a:off x="628564" y="1848984"/>
              <a:ext cx="3463116" cy="1827913"/>
            </a:xfrm>
            <a:custGeom>
              <a:avLst/>
              <a:gdLst/>
              <a:ahLst/>
              <a:cxnLst/>
              <a:rect l="l" t="t" r="r" b="b"/>
              <a:pathLst>
                <a:path w="47546" h="29146" extrusionOk="0">
                  <a:moveTo>
                    <a:pt x="29394" y="0"/>
                  </a:moveTo>
                  <a:cubicBezTo>
                    <a:pt x="23132" y="0"/>
                    <a:pt x="17800" y="2743"/>
                    <a:pt x="17800" y="2743"/>
                  </a:cubicBezTo>
                  <a:cubicBezTo>
                    <a:pt x="17800" y="2743"/>
                    <a:pt x="7490" y="2898"/>
                    <a:pt x="3727" y="9506"/>
                  </a:cubicBezTo>
                  <a:cubicBezTo>
                    <a:pt x="0" y="16114"/>
                    <a:pt x="2632" y="26758"/>
                    <a:pt x="10764" y="28841"/>
                  </a:cubicBezTo>
                  <a:cubicBezTo>
                    <a:pt x="11584" y="29052"/>
                    <a:pt x="12367" y="29146"/>
                    <a:pt x="13122" y="29146"/>
                  </a:cubicBezTo>
                  <a:cubicBezTo>
                    <a:pt x="19163" y="29146"/>
                    <a:pt x="23434" y="23158"/>
                    <a:pt x="31137" y="23158"/>
                  </a:cubicBezTo>
                  <a:cubicBezTo>
                    <a:pt x="31999" y="23158"/>
                    <a:pt x="32905" y="23233"/>
                    <a:pt x="33862" y="23400"/>
                  </a:cubicBezTo>
                  <a:cubicBezTo>
                    <a:pt x="34422" y="23499"/>
                    <a:pt x="34963" y="23546"/>
                    <a:pt x="35483" y="23546"/>
                  </a:cubicBezTo>
                  <a:cubicBezTo>
                    <a:pt x="44759" y="23546"/>
                    <a:pt x="47545" y="8548"/>
                    <a:pt x="38898" y="2719"/>
                  </a:cubicBezTo>
                  <a:cubicBezTo>
                    <a:pt x="35862" y="681"/>
                    <a:pt x="32513" y="0"/>
                    <a:pt x="29394" y="0"/>
                  </a:cubicBezTo>
                  <a:close/>
                </a:path>
              </a:pathLst>
            </a:custGeom>
            <a:solidFill>
              <a:srgbClr val="424B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44" name="Google Shape;3653;p40">
              <a:extLst>
                <a:ext uri="{FF2B5EF4-FFF2-40B4-BE49-F238E27FC236}">
                  <a16:creationId xmlns:a16="http://schemas.microsoft.com/office/drawing/2014/main" id="{E7557972-0320-73E9-E6DC-3CCA30EC7C57}"/>
                </a:ext>
              </a:extLst>
            </p:cNvPr>
            <p:cNvSpPr/>
            <p:nvPr/>
          </p:nvSpPr>
          <p:spPr>
            <a:xfrm flipH="1">
              <a:off x="827278" y="2049347"/>
              <a:ext cx="2864866" cy="1380623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45" name="Google Shape;3742;p40">
              <a:extLst>
                <a:ext uri="{FF2B5EF4-FFF2-40B4-BE49-F238E27FC236}">
                  <a16:creationId xmlns:a16="http://schemas.microsoft.com/office/drawing/2014/main" id="{05817B74-7B1D-8FEB-E988-FEE9C2D0EAFF}"/>
                </a:ext>
              </a:extLst>
            </p:cNvPr>
            <p:cNvSpPr txBox="1"/>
            <p:nvPr/>
          </p:nvSpPr>
          <p:spPr>
            <a:xfrm flipH="1">
              <a:off x="831927" y="2403692"/>
              <a:ext cx="2860217" cy="671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ctr" rtl="1"/>
              <a:r>
                <a:rPr lang="fa-IR" sz="2200" b="1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آفریقای جنوبی</a:t>
              </a:r>
              <a:endParaRPr lang="en-US" sz="2200" b="1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34AEBF3-A73C-C3F4-28EF-64C46F911F8D}"/>
              </a:ext>
            </a:extLst>
          </p:cNvPr>
          <p:cNvGrpSpPr/>
          <p:nvPr/>
        </p:nvGrpSpPr>
        <p:grpSpPr>
          <a:xfrm>
            <a:off x="2403581" y="4965931"/>
            <a:ext cx="1863021" cy="1112746"/>
            <a:chOff x="628564" y="1848984"/>
            <a:chExt cx="3463116" cy="1827913"/>
          </a:xfrm>
        </p:grpSpPr>
        <p:sp>
          <p:nvSpPr>
            <p:cNvPr id="47" name="Google Shape;3650;p40">
              <a:extLst>
                <a:ext uri="{FF2B5EF4-FFF2-40B4-BE49-F238E27FC236}">
                  <a16:creationId xmlns:a16="http://schemas.microsoft.com/office/drawing/2014/main" id="{4D34B208-AB05-A268-6958-03A8653A9B4F}"/>
                </a:ext>
              </a:extLst>
            </p:cNvPr>
            <p:cNvSpPr/>
            <p:nvPr/>
          </p:nvSpPr>
          <p:spPr>
            <a:xfrm>
              <a:off x="628564" y="1848984"/>
              <a:ext cx="3463116" cy="1827913"/>
            </a:xfrm>
            <a:custGeom>
              <a:avLst/>
              <a:gdLst/>
              <a:ahLst/>
              <a:cxnLst/>
              <a:rect l="l" t="t" r="r" b="b"/>
              <a:pathLst>
                <a:path w="47546" h="29146" extrusionOk="0">
                  <a:moveTo>
                    <a:pt x="29394" y="0"/>
                  </a:moveTo>
                  <a:cubicBezTo>
                    <a:pt x="23132" y="0"/>
                    <a:pt x="17800" y="2743"/>
                    <a:pt x="17800" y="2743"/>
                  </a:cubicBezTo>
                  <a:cubicBezTo>
                    <a:pt x="17800" y="2743"/>
                    <a:pt x="7490" y="2898"/>
                    <a:pt x="3727" y="9506"/>
                  </a:cubicBezTo>
                  <a:cubicBezTo>
                    <a:pt x="0" y="16114"/>
                    <a:pt x="2632" y="26758"/>
                    <a:pt x="10764" y="28841"/>
                  </a:cubicBezTo>
                  <a:cubicBezTo>
                    <a:pt x="11584" y="29052"/>
                    <a:pt x="12367" y="29146"/>
                    <a:pt x="13122" y="29146"/>
                  </a:cubicBezTo>
                  <a:cubicBezTo>
                    <a:pt x="19163" y="29146"/>
                    <a:pt x="23434" y="23158"/>
                    <a:pt x="31137" y="23158"/>
                  </a:cubicBezTo>
                  <a:cubicBezTo>
                    <a:pt x="31999" y="23158"/>
                    <a:pt x="32905" y="23233"/>
                    <a:pt x="33862" y="23400"/>
                  </a:cubicBezTo>
                  <a:cubicBezTo>
                    <a:pt x="34422" y="23499"/>
                    <a:pt x="34963" y="23546"/>
                    <a:pt x="35483" y="23546"/>
                  </a:cubicBezTo>
                  <a:cubicBezTo>
                    <a:pt x="44759" y="23546"/>
                    <a:pt x="47545" y="8548"/>
                    <a:pt x="38898" y="2719"/>
                  </a:cubicBezTo>
                  <a:cubicBezTo>
                    <a:pt x="35862" y="681"/>
                    <a:pt x="32513" y="0"/>
                    <a:pt x="29394" y="0"/>
                  </a:cubicBezTo>
                  <a:close/>
                </a:path>
              </a:pathLst>
            </a:custGeom>
            <a:solidFill>
              <a:srgbClr val="424B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48" name="Google Shape;3653;p40">
              <a:extLst>
                <a:ext uri="{FF2B5EF4-FFF2-40B4-BE49-F238E27FC236}">
                  <a16:creationId xmlns:a16="http://schemas.microsoft.com/office/drawing/2014/main" id="{E7557972-0320-73E9-E6DC-3CCA30EC7C57}"/>
                </a:ext>
              </a:extLst>
            </p:cNvPr>
            <p:cNvSpPr/>
            <p:nvPr/>
          </p:nvSpPr>
          <p:spPr>
            <a:xfrm flipH="1">
              <a:off x="827278" y="2049347"/>
              <a:ext cx="2864866" cy="1380623"/>
            </a:xfrm>
            <a:prstGeom prst="wedgeRoundRectCallout">
              <a:avLst>
                <a:gd name="adj1" fmla="val -20833"/>
                <a:gd name="adj2" fmla="val 62500"/>
                <a:gd name="adj3" fmla="val 0"/>
              </a:avLst>
            </a:prstGeom>
            <a:solidFill>
              <a:schemeClr val="lt2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>
                <a:cs typeface="B Nazanin" panose="00000400000000000000" pitchFamily="2" charset="-78"/>
              </a:endParaRPr>
            </a:p>
          </p:txBody>
        </p:sp>
        <p:sp>
          <p:nvSpPr>
            <p:cNvPr id="49" name="Google Shape;3742;p40">
              <a:extLst>
                <a:ext uri="{FF2B5EF4-FFF2-40B4-BE49-F238E27FC236}">
                  <a16:creationId xmlns:a16="http://schemas.microsoft.com/office/drawing/2014/main" id="{05817B74-7B1D-8FEB-E988-FEE9C2D0EAFF}"/>
                </a:ext>
              </a:extLst>
            </p:cNvPr>
            <p:cNvSpPr txBox="1"/>
            <p:nvPr/>
          </p:nvSpPr>
          <p:spPr>
            <a:xfrm flipH="1">
              <a:off x="831927" y="2403692"/>
              <a:ext cx="2860217" cy="6719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91425" rIns="0" bIns="91425" anchor="ctr" anchorCtr="0">
              <a:noAutofit/>
            </a:bodyPr>
            <a:lstStyle/>
            <a:p>
              <a:pPr algn="ctr" rtl="1"/>
              <a:r>
                <a:rPr lang="fa-IR" sz="2200" b="1" dirty="0">
                  <a:solidFill>
                    <a:srgbClr val="000000"/>
                  </a:solidFill>
                  <a:latin typeface="Fira Sans"/>
                  <a:ea typeface="Fira Sans"/>
                  <a:cs typeface="B Nazanin" panose="00000400000000000000" pitchFamily="2" charset="-78"/>
                  <a:sym typeface="Fira Sans"/>
                </a:rPr>
                <a:t>سنگاپور</a:t>
              </a:r>
              <a:endParaRPr lang="en-US" sz="2200" b="1" dirty="0">
                <a:solidFill>
                  <a:srgbClr val="000000"/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7277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C5CE7-4C96-9B8A-AF17-2C2DE983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300"/>
              </a:spcBef>
              <a:buClr>
                <a:schemeClr val="accent3"/>
              </a:buClr>
            </a:pPr>
            <a:r>
              <a:rPr lang="fa-IR" sz="2800" dirty="0">
                <a:effectLst>
                  <a:glow rad="63500">
                    <a:schemeClr val="bg1"/>
                  </a:glow>
                </a:effectLst>
                <a:latin typeface="+mn-lt"/>
                <a:ea typeface="+mn-ea"/>
              </a:rPr>
              <a:t>سیر تحول جهانی آموزش تحت تأثیر فناوری اطلاعات</a:t>
            </a:r>
            <a:endParaRPr lang="en-US" sz="2800" dirty="0">
              <a:effectLst>
                <a:glow rad="63500">
                  <a:schemeClr val="bg1"/>
                </a:glow>
              </a:effectLst>
              <a:latin typeface="+mn-lt"/>
              <a:ea typeface="+mn-e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99775-E31E-8592-475D-4F48A603707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a-IR" sz="1400" dirty="0"/>
              <a:t>اثر کرونا بر آموزش جهان و ایران در پرتو فناوری اطلاعات</a:t>
            </a:r>
            <a:endParaRPr lang="en-US" sz="14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0701CF-B27A-57E5-8431-DA36ADFCFA7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fa-IR" sz="1400" dirty="0"/>
              <a:t>۳</a:t>
            </a:r>
            <a:endParaRPr lang="en-US" sz="1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23528-5EBC-E0C3-2313-FE6E98DA93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fa-IR" sz="1400" dirty="0"/>
              <a:t>جنبه‌های نوآورانه و </a:t>
            </a:r>
            <a:r>
              <a:rPr lang="fa-IR" sz="1400" dirty="0" err="1"/>
              <a:t>استارت‌آپ‌ها</a:t>
            </a:r>
            <a:endParaRPr lang="en-US" sz="1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48FB49-DEEE-824A-CD5A-26419BA94C0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fa-IR" sz="1400" dirty="0"/>
              <a:t>۴</a:t>
            </a:r>
            <a:endParaRPr lang="en-US" sz="140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94397A-3757-D19B-678C-407F830F438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fa-IR" sz="2800" dirty="0"/>
              <a:t>۲</a:t>
            </a:r>
            <a:endParaRPr lang="en-US" sz="28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5EB4D021-7040-EA31-25B8-28EC7698145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fa-IR" sz="1400" dirty="0"/>
              <a:t>توضیح </a:t>
            </a:r>
            <a:r>
              <a:rPr lang="fa-IR" sz="1400" dirty="0" err="1"/>
              <a:t>سرفصل‌ها</a:t>
            </a:r>
            <a:endParaRPr lang="en-US" sz="1400" dirty="0">
              <a:effectLst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113818E-2A86-22CE-00B9-4DF5C91FFC2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fa-IR" sz="1400" dirty="0"/>
              <a:t>۱</a:t>
            </a:r>
            <a:endParaRPr lang="en-US" sz="1400" dirty="0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3D637878-FD3A-7FAE-F683-80ADC27DEEC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 flipH="1">
            <a:off x="3298759" y="4259040"/>
            <a:ext cx="5400000" cy="365760"/>
          </a:xfrm>
        </p:spPr>
        <p:txBody>
          <a:bodyPr/>
          <a:lstStyle/>
          <a:p>
            <a:r>
              <a:rPr lang="fa-IR" sz="1400" dirty="0"/>
              <a:t>چالش‌های توسعه فناوری اطلاعات در آموزش</a:t>
            </a:r>
            <a:endParaRPr lang="en-US" sz="1400" dirty="0">
              <a:effectLst/>
            </a:endParaRP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6B145436-A004-F908-D7DA-DCE2337114A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936255" y="4259040"/>
            <a:ext cx="365760" cy="365760"/>
          </a:xfrm>
        </p:spPr>
        <p:txBody>
          <a:bodyPr/>
          <a:lstStyle/>
          <a:p>
            <a:r>
              <a:rPr lang="fa-IR" sz="1400" dirty="0"/>
              <a:t>۵</a:t>
            </a:r>
            <a:endParaRPr lang="en-US" sz="1400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B2103702-3A69-B5C1-9BA7-D6B6A80F7C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 flipH="1">
            <a:off x="3300241" y="4668893"/>
            <a:ext cx="5400000" cy="365760"/>
          </a:xfrm>
        </p:spPr>
        <p:txBody>
          <a:bodyPr/>
          <a:lstStyle/>
          <a:p>
            <a:r>
              <a:rPr lang="fa-IR" sz="1400" dirty="0"/>
              <a:t>مطالعه میدانی: </a:t>
            </a:r>
            <a:r>
              <a:rPr lang="ar-SA" sz="1400" dirty="0"/>
              <a:t>طرح ملی شهاب</a:t>
            </a:r>
            <a:endParaRPr lang="en-US" sz="1400" dirty="0">
              <a:effectLst/>
            </a:endParaRP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785BF1CC-6470-08C8-2777-BB23B641CA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937737" y="4668893"/>
            <a:ext cx="365760" cy="365760"/>
          </a:xfrm>
        </p:spPr>
        <p:txBody>
          <a:bodyPr/>
          <a:lstStyle/>
          <a:p>
            <a:r>
              <a:rPr lang="fa-IR" sz="1400" dirty="0"/>
              <a:t>۶</a:t>
            </a:r>
            <a:endParaRPr lang="en-US" sz="1400" dirty="0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75E64DFF-C808-B3EB-5D73-836A9F29B28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 flipH="1">
            <a:off x="3300243" y="5077266"/>
            <a:ext cx="5400000" cy="365760"/>
          </a:xfrm>
        </p:spPr>
        <p:txBody>
          <a:bodyPr/>
          <a:lstStyle/>
          <a:p>
            <a:pPr rtl="0"/>
            <a:r>
              <a:rPr lang="fa-IR" sz="1400" dirty="0"/>
              <a:t>تحلیل</a:t>
            </a:r>
            <a:r>
              <a:rPr lang="fa-IR" sz="1400" dirty="0">
                <a:effectLst/>
              </a:rPr>
              <a:t> </a:t>
            </a:r>
            <a:r>
              <a:rPr lang="fa-IR" sz="1400" dirty="0"/>
              <a:t>گروهی</a:t>
            </a:r>
            <a:endParaRPr lang="en-US" sz="1400" dirty="0"/>
          </a:p>
        </p:txBody>
      </p:sp>
      <p:sp>
        <p:nvSpPr>
          <p:cNvPr id="35" name="Text Placeholder 13">
            <a:extLst>
              <a:ext uri="{FF2B5EF4-FFF2-40B4-BE49-F238E27FC236}">
                <a16:creationId xmlns:a16="http://schemas.microsoft.com/office/drawing/2014/main" id="{3BDBA5C9-4C15-9D73-EFE7-1A6D62B2A3D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937739" y="5077266"/>
            <a:ext cx="365760" cy="365760"/>
          </a:xfrm>
        </p:spPr>
        <p:txBody>
          <a:bodyPr/>
          <a:lstStyle/>
          <a:p>
            <a:r>
              <a:rPr lang="fa-IR" sz="1400" dirty="0"/>
              <a:t>۷</a:t>
            </a:r>
            <a:endParaRPr lang="en-US" sz="1400" dirty="0"/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FFE77759-69D3-A32F-99E2-B7C1DF2ABE7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flipH="1">
            <a:off x="3300238" y="5485625"/>
            <a:ext cx="5400000" cy="365760"/>
          </a:xfrm>
        </p:spPr>
        <p:txBody>
          <a:bodyPr/>
          <a:lstStyle/>
          <a:p>
            <a:pPr rtl="0"/>
            <a:r>
              <a:rPr lang="fa-IR" sz="1400" dirty="0"/>
              <a:t>بررسی جزئی‌تر مسائل آموزش کشور و ارائه راهکار با استفاده از فناوری اطلاعات</a:t>
            </a:r>
            <a:endParaRPr lang="en-US" sz="1400" dirty="0"/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7C4B8931-FFB4-8F31-FF8C-BD713612FF4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37734" y="5485625"/>
            <a:ext cx="365760" cy="365760"/>
          </a:xfrm>
        </p:spPr>
        <p:txBody>
          <a:bodyPr/>
          <a:lstStyle/>
          <a:p>
            <a:r>
              <a:rPr lang="fa-IR" sz="1400" dirty="0"/>
              <a:t>۸</a:t>
            </a:r>
            <a:endParaRPr lang="en-US" sz="1400" dirty="0"/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59141818-9417-A64C-CB2E-6153E4D7F40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 flipH="1">
            <a:off x="3301720" y="5895478"/>
            <a:ext cx="5400000" cy="365760"/>
          </a:xfrm>
        </p:spPr>
        <p:txBody>
          <a:bodyPr/>
          <a:lstStyle/>
          <a:p>
            <a:pPr rtl="0"/>
            <a:r>
              <a:rPr lang="fa-IR" sz="1400" dirty="0"/>
              <a:t>جمع‌بندی</a:t>
            </a:r>
            <a:endParaRPr lang="en-US" sz="1400" dirty="0"/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14053B36-22F9-2B64-BCFB-8A4B003A0CD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939216" y="5895478"/>
            <a:ext cx="365760" cy="365760"/>
          </a:xfrm>
        </p:spPr>
        <p:txBody>
          <a:bodyPr/>
          <a:lstStyle/>
          <a:p>
            <a:r>
              <a:rPr lang="fa-IR" sz="1400" dirty="0"/>
              <a:t>۹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08088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7" descr="Immagine che contiene clipart, schermata, anime, cartone animato&#10;&#10;Descrizione generata automaticamente">
            <a:extLst>
              <a:ext uri="{FF2B5EF4-FFF2-40B4-BE49-F238E27FC236}">
                <a16:creationId xmlns:a16="http://schemas.microsoft.com/office/drawing/2014/main" id="{CDC9053F-55E4-8B92-49A1-97BD0183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8647" y="657714"/>
            <a:ext cx="4952729" cy="4952729"/>
          </a:xfrm>
          <a:prstGeom prst="rect">
            <a:avLst/>
          </a:prstGeom>
        </p:spPr>
      </p:pic>
      <p:grpSp>
        <p:nvGrpSpPr>
          <p:cNvPr id="5" name="Google Shape;3789;p41">
            <a:extLst>
              <a:ext uri="{FF2B5EF4-FFF2-40B4-BE49-F238E27FC236}">
                <a16:creationId xmlns:a16="http://schemas.microsoft.com/office/drawing/2014/main" id="{7532DA43-CF66-3B31-831D-13D1D9C85926}"/>
              </a:ext>
            </a:extLst>
          </p:cNvPr>
          <p:cNvGrpSpPr/>
          <p:nvPr/>
        </p:nvGrpSpPr>
        <p:grpSpPr>
          <a:xfrm>
            <a:off x="1496979" y="4617657"/>
            <a:ext cx="1596825" cy="296297"/>
            <a:chOff x="3995813" y="4212925"/>
            <a:chExt cx="1284904" cy="240206"/>
          </a:xfrm>
          <a:solidFill>
            <a:srgbClr val="0070AB"/>
          </a:solidFill>
        </p:grpSpPr>
        <p:sp>
          <p:nvSpPr>
            <p:cNvPr id="6" name="Google Shape;3790;p41">
              <a:extLst>
                <a:ext uri="{FF2B5EF4-FFF2-40B4-BE49-F238E27FC236}">
                  <a16:creationId xmlns:a16="http://schemas.microsoft.com/office/drawing/2014/main" id="{2D9991CC-B52C-BA03-A44E-AF9BFBCD6A85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Google Shape;3791;p41">
              <a:extLst>
                <a:ext uri="{FF2B5EF4-FFF2-40B4-BE49-F238E27FC236}">
                  <a16:creationId xmlns:a16="http://schemas.microsoft.com/office/drawing/2014/main" id="{D0AA5940-0DD3-FBE9-D756-EB1E9C73A568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28" name="Google Shape;3866;p41">
            <a:extLst>
              <a:ext uri="{FF2B5EF4-FFF2-40B4-BE49-F238E27FC236}">
                <a16:creationId xmlns:a16="http://schemas.microsoft.com/office/drawing/2014/main" id="{58F0FAA8-2CF4-95CD-8A27-1DC2BD4C9CDC}"/>
              </a:ext>
            </a:extLst>
          </p:cNvPr>
          <p:cNvGrpSpPr/>
          <p:nvPr/>
        </p:nvGrpSpPr>
        <p:grpSpPr>
          <a:xfrm>
            <a:off x="2561429" y="3580202"/>
            <a:ext cx="1050801" cy="1042983"/>
            <a:chOff x="4852335" y="3371867"/>
            <a:chExt cx="845539" cy="845539"/>
          </a:xfrm>
          <a:solidFill>
            <a:srgbClr val="0070AB"/>
          </a:solidFill>
        </p:grpSpPr>
        <p:sp>
          <p:nvSpPr>
            <p:cNvPr id="29" name="Google Shape;3867;p41">
              <a:extLst>
                <a:ext uri="{FF2B5EF4-FFF2-40B4-BE49-F238E27FC236}">
                  <a16:creationId xmlns:a16="http://schemas.microsoft.com/office/drawing/2014/main" id="{0EC9CF7C-B3ED-A698-742F-5A7F2CBAB7F6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0" name="Google Shape;3868;p41">
              <a:extLst>
                <a:ext uri="{FF2B5EF4-FFF2-40B4-BE49-F238E27FC236}">
                  <a16:creationId xmlns:a16="http://schemas.microsoft.com/office/drawing/2014/main" id="{BFF0F09B-95ED-77F0-825B-F05CB91A9577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1" name="Google Shape;3869;p41">
              <a:extLst>
                <a:ext uri="{FF2B5EF4-FFF2-40B4-BE49-F238E27FC236}">
                  <a16:creationId xmlns:a16="http://schemas.microsoft.com/office/drawing/2014/main" id="{6A99A2D9-E59B-60DE-C12B-1371133E893E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2" name="Google Shape;3870;p41">
              <a:extLst>
                <a:ext uri="{FF2B5EF4-FFF2-40B4-BE49-F238E27FC236}">
                  <a16:creationId xmlns:a16="http://schemas.microsoft.com/office/drawing/2014/main" id="{0025D5E4-A8B7-7502-D6EF-79D789F541D1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" name="Google Shape;3871;p41">
              <a:extLst>
                <a:ext uri="{FF2B5EF4-FFF2-40B4-BE49-F238E27FC236}">
                  <a16:creationId xmlns:a16="http://schemas.microsoft.com/office/drawing/2014/main" id="{5C8FAA83-2502-C40D-43E7-1F8B2DA2E052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" name="Google Shape;3872;p41">
              <a:extLst>
                <a:ext uri="{FF2B5EF4-FFF2-40B4-BE49-F238E27FC236}">
                  <a16:creationId xmlns:a16="http://schemas.microsoft.com/office/drawing/2014/main" id="{46ED63F4-6BF2-9456-8DB1-720846EAC4C8}"/>
                </a:ext>
              </a:extLst>
            </p:cNvPr>
            <p:cNvSpPr/>
            <p:nvPr/>
          </p:nvSpPr>
          <p:spPr>
            <a:xfrm>
              <a:off x="5192255" y="3691272"/>
              <a:ext cx="298947" cy="330738"/>
            </a:xfrm>
            <a:custGeom>
              <a:avLst/>
              <a:gdLst/>
              <a:ahLst/>
              <a:cxnLst/>
              <a:rect l="l" t="t" r="r" b="b"/>
              <a:pathLst>
                <a:path w="10419" h="11527" extrusionOk="0">
                  <a:moveTo>
                    <a:pt x="9252" y="1"/>
                  </a:moveTo>
                  <a:lnTo>
                    <a:pt x="9252" y="1"/>
                  </a:lnTo>
                  <a:cubicBezTo>
                    <a:pt x="9288" y="2073"/>
                    <a:pt x="8895" y="8264"/>
                    <a:pt x="3073" y="10383"/>
                  </a:cubicBezTo>
                  <a:cubicBezTo>
                    <a:pt x="3013" y="10401"/>
                    <a:pt x="2945" y="10410"/>
                    <a:pt x="2876" y="10410"/>
                  </a:cubicBezTo>
                  <a:cubicBezTo>
                    <a:pt x="2808" y="10410"/>
                    <a:pt x="2739" y="10401"/>
                    <a:pt x="2680" y="10383"/>
                  </a:cubicBezTo>
                  <a:cubicBezTo>
                    <a:pt x="1632" y="9990"/>
                    <a:pt x="751" y="9466"/>
                    <a:pt x="1" y="8859"/>
                  </a:cubicBezTo>
                  <a:lnTo>
                    <a:pt x="1" y="8859"/>
                  </a:lnTo>
                  <a:cubicBezTo>
                    <a:pt x="894" y="9943"/>
                    <a:pt x="2132" y="10895"/>
                    <a:pt x="3799" y="11490"/>
                  </a:cubicBezTo>
                  <a:cubicBezTo>
                    <a:pt x="3858" y="11514"/>
                    <a:pt x="3927" y="11526"/>
                    <a:pt x="3995" y="11526"/>
                  </a:cubicBezTo>
                  <a:cubicBezTo>
                    <a:pt x="4064" y="11526"/>
                    <a:pt x="4132" y="11514"/>
                    <a:pt x="4192" y="11490"/>
                  </a:cubicBezTo>
                  <a:cubicBezTo>
                    <a:pt x="10145" y="9335"/>
                    <a:pt x="10419" y="2918"/>
                    <a:pt x="10359" y="1001"/>
                  </a:cubicBezTo>
                  <a:cubicBezTo>
                    <a:pt x="10347" y="656"/>
                    <a:pt x="10145" y="382"/>
                    <a:pt x="9847" y="239"/>
                  </a:cubicBezTo>
                  <a:lnTo>
                    <a:pt x="92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5" name="Google Shape;3873;p41">
              <a:extLst>
                <a:ext uri="{FF2B5EF4-FFF2-40B4-BE49-F238E27FC236}">
                  <a16:creationId xmlns:a16="http://schemas.microsoft.com/office/drawing/2014/main" id="{E15BD149-75FF-2C0E-004E-1EDB6CE4150B}"/>
                </a:ext>
              </a:extLst>
            </p:cNvPr>
            <p:cNvSpPr/>
            <p:nvPr/>
          </p:nvSpPr>
          <p:spPr>
            <a:xfrm>
              <a:off x="5086007" y="3595123"/>
              <a:ext cx="377192" cy="398510"/>
            </a:xfrm>
            <a:custGeom>
              <a:avLst/>
              <a:gdLst/>
              <a:ahLst/>
              <a:cxnLst/>
              <a:rect l="l" t="t" r="r" b="b"/>
              <a:pathLst>
                <a:path w="13146" h="13889" extrusionOk="0">
                  <a:moveTo>
                    <a:pt x="6561" y="280"/>
                  </a:moveTo>
                  <a:cubicBezTo>
                    <a:pt x="6621" y="280"/>
                    <a:pt x="6680" y="292"/>
                    <a:pt x="6704" y="304"/>
                  </a:cubicBezTo>
                  <a:lnTo>
                    <a:pt x="12336" y="2602"/>
                  </a:lnTo>
                  <a:cubicBezTo>
                    <a:pt x="12610" y="2697"/>
                    <a:pt x="12764" y="2935"/>
                    <a:pt x="12788" y="3221"/>
                  </a:cubicBezTo>
                  <a:cubicBezTo>
                    <a:pt x="12836" y="5114"/>
                    <a:pt x="12562" y="11472"/>
                    <a:pt x="6704" y="13579"/>
                  </a:cubicBezTo>
                  <a:cubicBezTo>
                    <a:pt x="6650" y="13597"/>
                    <a:pt x="6597" y="13606"/>
                    <a:pt x="6546" y="13606"/>
                  </a:cubicBezTo>
                  <a:cubicBezTo>
                    <a:pt x="6496" y="13606"/>
                    <a:pt x="6448" y="13597"/>
                    <a:pt x="6406" y="13579"/>
                  </a:cubicBezTo>
                  <a:cubicBezTo>
                    <a:pt x="537" y="11472"/>
                    <a:pt x="251" y="5114"/>
                    <a:pt x="310" y="3221"/>
                  </a:cubicBezTo>
                  <a:cubicBezTo>
                    <a:pt x="334" y="2959"/>
                    <a:pt x="501" y="2697"/>
                    <a:pt x="763" y="2602"/>
                  </a:cubicBezTo>
                  <a:lnTo>
                    <a:pt x="6406" y="304"/>
                  </a:lnTo>
                  <a:cubicBezTo>
                    <a:pt x="6454" y="292"/>
                    <a:pt x="6502" y="280"/>
                    <a:pt x="6561" y="280"/>
                  </a:cubicBezTo>
                  <a:close/>
                  <a:moveTo>
                    <a:pt x="6575" y="0"/>
                  </a:moveTo>
                  <a:cubicBezTo>
                    <a:pt x="6484" y="0"/>
                    <a:pt x="6395" y="18"/>
                    <a:pt x="6311" y="54"/>
                  </a:cubicBezTo>
                  <a:lnTo>
                    <a:pt x="668" y="2340"/>
                  </a:lnTo>
                  <a:cubicBezTo>
                    <a:pt x="310" y="2483"/>
                    <a:pt x="72" y="2840"/>
                    <a:pt x="60" y="3221"/>
                  </a:cubicBezTo>
                  <a:cubicBezTo>
                    <a:pt x="1" y="5162"/>
                    <a:pt x="287" y="11662"/>
                    <a:pt x="6323" y="13853"/>
                  </a:cubicBezTo>
                  <a:cubicBezTo>
                    <a:pt x="6406" y="13877"/>
                    <a:pt x="6490" y="13889"/>
                    <a:pt x="6561" y="13889"/>
                  </a:cubicBezTo>
                  <a:cubicBezTo>
                    <a:pt x="6656" y="13889"/>
                    <a:pt x="6728" y="13877"/>
                    <a:pt x="6823" y="13829"/>
                  </a:cubicBezTo>
                  <a:cubicBezTo>
                    <a:pt x="12848" y="11662"/>
                    <a:pt x="13145" y="5138"/>
                    <a:pt x="13086" y="3209"/>
                  </a:cubicBezTo>
                  <a:cubicBezTo>
                    <a:pt x="13086" y="2816"/>
                    <a:pt x="12836" y="2483"/>
                    <a:pt x="12479" y="2328"/>
                  </a:cubicBezTo>
                  <a:lnTo>
                    <a:pt x="6847" y="54"/>
                  </a:lnTo>
                  <a:cubicBezTo>
                    <a:pt x="6758" y="18"/>
                    <a:pt x="6665" y="0"/>
                    <a:pt x="65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6" name="Google Shape;3874;p41">
              <a:extLst>
                <a:ext uri="{FF2B5EF4-FFF2-40B4-BE49-F238E27FC236}">
                  <a16:creationId xmlns:a16="http://schemas.microsoft.com/office/drawing/2014/main" id="{3F6C5228-7AA2-310F-EBF2-7487AC580693}"/>
                </a:ext>
              </a:extLst>
            </p:cNvPr>
            <p:cNvSpPr/>
            <p:nvPr/>
          </p:nvSpPr>
          <p:spPr>
            <a:xfrm>
              <a:off x="5186459" y="3705646"/>
              <a:ext cx="177664" cy="177664"/>
            </a:xfrm>
            <a:custGeom>
              <a:avLst/>
              <a:gdLst/>
              <a:ahLst/>
              <a:cxnLst/>
              <a:rect l="l" t="t" r="r" b="b"/>
              <a:pathLst>
                <a:path w="6192" h="6192" extrusionOk="0">
                  <a:moveTo>
                    <a:pt x="3096" y="274"/>
                  </a:moveTo>
                  <a:cubicBezTo>
                    <a:pt x="4644" y="274"/>
                    <a:pt x="5906" y="1548"/>
                    <a:pt x="5906" y="3096"/>
                  </a:cubicBezTo>
                  <a:cubicBezTo>
                    <a:pt x="5906" y="4643"/>
                    <a:pt x="4644" y="5905"/>
                    <a:pt x="3096" y="5905"/>
                  </a:cubicBezTo>
                  <a:cubicBezTo>
                    <a:pt x="1548" y="5905"/>
                    <a:pt x="286" y="4643"/>
                    <a:pt x="286" y="3096"/>
                  </a:cubicBezTo>
                  <a:cubicBezTo>
                    <a:pt x="286" y="1548"/>
                    <a:pt x="1548" y="274"/>
                    <a:pt x="3096" y="274"/>
                  </a:cubicBezTo>
                  <a:close/>
                  <a:moveTo>
                    <a:pt x="3096" y="0"/>
                  </a:moveTo>
                  <a:cubicBezTo>
                    <a:pt x="1381" y="0"/>
                    <a:pt x="0" y="1381"/>
                    <a:pt x="0" y="3096"/>
                  </a:cubicBezTo>
                  <a:cubicBezTo>
                    <a:pt x="0" y="4798"/>
                    <a:pt x="1381" y="6191"/>
                    <a:pt x="3096" y="6191"/>
                  </a:cubicBezTo>
                  <a:cubicBezTo>
                    <a:pt x="4810" y="6191"/>
                    <a:pt x="6192" y="4798"/>
                    <a:pt x="6192" y="3096"/>
                  </a:cubicBezTo>
                  <a:cubicBezTo>
                    <a:pt x="6192" y="1381"/>
                    <a:pt x="4810" y="0"/>
                    <a:pt x="309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7" name="Google Shape;3875;p41">
              <a:extLst>
                <a:ext uri="{FF2B5EF4-FFF2-40B4-BE49-F238E27FC236}">
                  <a16:creationId xmlns:a16="http://schemas.microsoft.com/office/drawing/2014/main" id="{F09E9789-9D84-99B8-AC0E-21DFB80C5719}"/>
                </a:ext>
              </a:extLst>
            </p:cNvPr>
            <p:cNvSpPr/>
            <p:nvPr/>
          </p:nvSpPr>
          <p:spPr>
            <a:xfrm>
              <a:off x="5244189" y="3762773"/>
              <a:ext cx="78933" cy="63124"/>
            </a:xfrm>
            <a:custGeom>
              <a:avLst/>
              <a:gdLst/>
              <a:ahLst/>
              <a:cxnLst/>
              <a:rect l="l" t="t" r="r" b="b"/>
              <a:pathLst>
                <a:path w="2751" h="2200" extrusionOk="0">
                  <a:moveTo>
                    <a:pt x="2600" y="0"/>
                  </a:moveTo>
                  <a:cubicBezTo>
                    <a:pt x="2566" y="0"/>
                    <a:pt x="2531" y="15"/>
                    <a:pt x="2501" y="45"/>
                  </a:cubicBezTo>
                  <a:lnTo>
                    <a:pt x="834" y="1831"/>
                  </a:lnTo>
                  <a:lnTo>
                    <a:pt x="262" y="1009"/>
                  </a:lnTo>
                  <a:cubicBezTo>
                    <a:pt x="235" y="975"/>
                    <a:pt x="195" y="956"/>
                    <a:pt x="155" y="956"/>
                  </a:cubicBezTo>
                  <a:cubicBezTo>
                    <a:pt x="126" y="956"/>
                    <a:pt x="97" y="966"/>
                    <a:pt x="72" y="986"/>
                  </a:cubicBezTo>
                  <a:cubicBezTo>
                    <a:pt x="12" y="1021"/>
                    <a:pt x="0" y="1117"/>
                    <a:pt x="36" y="1176"/>
                  </a:cubicBezTo>
                  <a:lnTo>
                    <a:pt x="715" y="2140"/>
                  </a:lnTo>
                  <a:cubicBezTo>
                    <a:pt x="739" y="2176"/>
                    <a:pt x="774" y="2200"/>
                    <a:pt x="834" y="2200"/>
                  </a:cubicBezTo>
                  <a:cubicBezTo>
                    <a:pt x="870" y="2200"/>
                    <a:pt x="905" y="2188"/>
                    <a:pt x="905" y="2152"/>
                  </a:cubicBezTo>
                  <a:lnTo>
                    <a:pt x="2691" y="235"/>
                  </a:lnTo>
                  <a:cubicBezTo>
                    <a:pt x="2751" y="188"/>
                    <a:pt x="2751" y="105"/>
                    <a:pt x="2691" y="45"/>
                  </a:cubicBezTo>
                  <a:cubicBezTo>
                    <a:pt x="2667" y="15"/>
                    <a:pt x="2635" y="0"/>
                    <a:pt x="260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8" name="Google Shape;3876;p41">
            <a:extLst>
              <a:ext uri="{FF2B5EF4-FFF2-40B4-BE49-F238E27FC236}">
                <a16:creationId xmlns:a16="http://schemas.microsoft.com/office/drawing/2014/main" id="{FC4EB3E1-FDC8-6130-F81C-E4A094F72841}"/>
              </a:ext>
            </a:extLst>
          </p:cNvPr>
          <p:cNvGrpSpPr/>
          <p:nvPr/>
        </p:nvGrpSpPr>
        <p:grpSpPr>
          <a:xfrm>
            <a:off x="3085889" y="1225899"/>
            <a:ext cx="2092611" cy="1663687"/>
            <a:chOff x="5274348" y="1463250"/>
            <a:chExt cx="1683844" cy="1348740"/>
          </a:xfrm>
          <a:solidFill>
            <a:srgbClr val="0070AB"/>
          </a:solidFill>
        </p:grpSpPr>
        <p:sp>
          <p:nvSpPr>
            <p:cNvPr id="39" name="Google Shape;3877;p41">
              <a:extLst>
                <a:ext uri="{FF2B5EF4-FFF2-40B4-BE49-F238E27FC236}">
                  <a16:creationId xmlns:a16="http://schemas.microsoft.com/office/drawing/2014/main" id="{67815641-11AD-3A44-00FC-6D3636058812}"/>
                </a:ext>
              </a:extLst>
            </p:cNvPr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grpSp>
          <p:nvGrpSpPr>
            <p:cNvPr id="40" name="Google Shape;3878;p41">
              <a:extLst>
                <a:ext uri="{FF2B5EF4-FFF2-40B4-BE49-F238E27FC236}">
                  <a16:creationId xmlns:a16="http://schemas.microsoft.com/office/drawing/2014/main" id="{A2ED4D1B-3488-EC18-05A9-EBCCCEF13B16}"/>
                </a:ext>
              </a:extLst>
            </p:cNvPr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  <a:grpFill/>
          </p:grpSpPr>
          <p:sp>
            <p:nvSpPr>
              <p:cNvPr id="52" name="Google Shape;3879;p41">
                <a:extLst>
                  <a:ext uri="{FF2B5EF4-FFF2-40B4-BE49-F238E27FC236}">
                    <a16:creationId xmlns:a16="http://schemas.microsoft.com/office/drawing/2014/main" id="{18C3CA34-278F-8282-CF4D-4D7DB72908ED}"/>
                  </a:ext>
                </a:extLst>
              </p:cNvPr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3" name="Google Shape;3880;p41">
                <a:extLst>
                  <a:ext uri="{FF2B5EF4-FFF2-40B4-BE49-F238E27FC236}">
                    <a16:creationId xmlns:a16="http://schemas.microsoft.com/office/drawing/2014/main" id="{B700D5F0-A2A6-44E1-CF07-2B5F50D538B8}"/>
                  </a:ext>
                </a:extLst>
              </p:cNvPr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41" name="Google Shape;3881;p41">
              <a:extLst>
                <a:ext uri="{FF2B5EF4-FFF2-40B4-BE49-F238E27FC236}">
                  <a16:creationId xmlns:a16="http://schemas.microsoft.com/office/drawing/2014/main" id="{47DB7732-851E-1C11-9798-456A624AD067}"/>
                </a:ext>
              </a:extLst>
            </p:cNvPr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  <a:grpFill/>
          </p:grpSpPr>
          <p:sp>
            <p:nvSpPr>
              <p:cNvPr id="42" name="Google Shape;3882;p41">
                <a:extLst>
                  <a:ext uri="{FF2B5EF4-FFF2-40B4-BE49-F238E27FC236}">
                    <a16:creationId xmlns:a16="http://schemas.microsoft.com/office/drawing/2014/main" id="{E913BB51-6495-92A6-25DC-31A28668D634}"/>
                  </a:ext>
                </a:extLst>
              </p:cNvPr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3" name="Google Shape;3883;p41">
                <a:extLst>
                  <a:ext uri="{FF2B5EF4-FFF2-40B4-BE49-F238E27FC236}">
                    <a16:creationId xmlns:a16="http://schemas.microsoft.com/office/drawing/2014/main" id="{BAB40064-AE47-037B-41CA-F4CFC33983EB}"/>
                  </a:ext>
                </a:extLst>
              </p:cNvPr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4" name="Google Shape;3884;p41">
                <a:extLst>
                  <a:ext uri="{FF2B5EF4-FFF2-40B4-BE49-F238E27FC236}">
                    <a16:creationId xmlns:a16="http://schemas.microsoft.com/office/drawing/2014/main" id="{2DE1B646-C22A-2C3E-EDDA-C7B1DF416CCD}"/>
                  </a:ext>
                </a:extLst>
              </p:cNvPr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5" name="Google Shape;3885;p41">
                <a:extLst>
                  <a:ext uri="{FF2B5EF4-FFF2-40B4-BE49-F238E27FC236}">
                    <a16:creationId xmlns:a16="http://schemas.microsoft.com/office/drawing/2014/main" id="{E5C12FC0-5B39-B549-A28D-19DC0DC0B5C3}"/>
                  </a:ext>
                </a:extLst>
              </p:cNvPr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6" name="Google Shape;3886;p41">
                <a:extLst>
                  <a:ext uri="{FF2B5EF4-FFF2-40B4-BE49-F238E27FC236}">
                    <a16:creationId xmlns:a16="http://schemas.microsoft.com/office/drawing/2014/main" id="{988C5294-8447-BF16-8EED-0B4545B76321}"/>
                  </a:ext>
                </a:extLst>
              </p:cNvPr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7" name="Google Shape;3887;p41">
                <a:extLst>
                  <a:ext uri="{FF2B5EF4-FFF2-40B4-BE49-F238E27FC236}">
                    <a16:creationId xmlns:a16="http://schemas.microsoft.com/office/drawing/2014/main" id="{054B9506-F3FC-A6B4-8083-48681B30E8DA}"/>
                  </a:ext>
                </a:extLst>
              </p:cNvPr>
              <p:cNvSpPr/>
              <p:nvPr/>
            </p:nvSpPr>
            <p:spPr>
              <a:xfrm>
                <a:off x="6407124" y="2062771"/>
                <a:ext cx="369330" cy="368986"/>
              </a:xfrm>
              <a:custGeom>
                <a:avLst/>
                <a:gdLst/>
                <a:ahLst/>
                <a:cxnLst/>
                <a:rect l="l" t="t" r="r" b="b"/>
                <a:pathLst>
                  <a:path w="12872" h="12860" extrusionOk="0">
                    <a:moveTo>
                      <a:pt x="10157" y="1"/>
                    </a:moveTo>
                    <a:cubicBezTo>
                      <a:pt x="11145" y="1239"/>
                      <a:pt x="11741" y="2811"/>
                      <a:pt x="11741" y="4513"/>
                    </a:cubicBezTo>
                    <a:cubicBezTo>
                      <a:pt x="11741" y="8502"/>
                      <a:pt x="8514" y="11741"/>
                      <a:pt x="4513" y="11741"/>
                    </a:cubicBezTo>
                    <a:cubicBezTo>
                      <a:pt x="2799" y="11741"/>
                      <a:pt x="1239" y="11145"/>
                      <a:pt x="1" y="10145"/>
                    </a:cubicBezTo>
                    <a:lnTo>
                      <a:pt x="1" y="10145"/>
                    </a:lnTo>
                    <a:cubicBezTo>
                      <a:pt x="1323" y="11800"/>
                      <a:pt x="3370" y="12860"/>
                      <a:pt x="5645" y="12860"/>
                    </a:cubicBezTo>
                    <a:cubicBezTo>
                      <a:pt x="9633" y="12860"/>
                      <a:pt x="12872" y="9633"/>
                      <a:pt x="12872" y="5621"/>
                    </a:cubicBezTo>
                    <a:cubicBezTo>
                      <a:pt x="12860" y="3359"/>
                      <a:pt x="11800" y="1323"/>
                      <a:pt x="1015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8" name="Google Shape;3888;p41">
                <a:extLst>
                  <a:ext uri="{FF2B5EF4-FFF2-40B4-BE49-F238E27FC236}">
                    <a16:creationId xmlns:a16="http://schemas.microsoft.com/office/drawing/2014/main" id="{6673A9B9-3D9E-0EA5-7AAC-90AEC710C926}"/>
                  </a:ext>
                </a:extLst>
              </p:cNvPr>
              <p:cNvSpPr/>
              <p:nvPr/>
            </p:nvSpPr>
            <p:spPr>
              <a:xfrm>
                <a:off x="6406808" y="2257852"/>
                <a:ext cx="258290" cy="57758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2013" extrusionOk="0">
                    <a:moveTo>
                      <a:pt x="4524" y="0"/>
                    </a:moveTo>
                    <a:cubicBezTo>
                      <a:pt x="2941" y="0"/>
                      <a:pt x="1298" y="643"/>
                      <a:pt x="0" y="1763"/>
                    </a:cubicBezTo>
                    <a:lnTo>
                      <a:pt x="179" y="1965"/>
                    </a:lnTo>
                    <a:cubicBezTo>
                      <a:pt x="1429" y="881"/>
                      <a:pt x="3000" y="274"/>
                      <a:pt x="4524" y="274"/>
                    </a:cubicBezTo>
                    <a:cubicBezTo>
                      <a:pt x="6013" y="274"/>
                      <a:pt x="7572" y="905"/>
                      <a:pt x="8823" y="2013"/>
                    </a:cubicBezTo>
                    <a:lnTo>
                      <a:pt x="9001" y="1798"/>
                    </a:lnTo>
                    <a:cubicBezTo>
                      <a:pt x="7703" y="655"/>
                      <a:pt x="6072" y="0"/>
                      <a:pt x="45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9" name="Google Shape;3889;p41">
                <a:extLst>
                  <a:ext uri="{FF2B5EF4-FFF2-40B4-BE49-F238E27FC236}">
                    <a16:creationId xmlns:a16="http://schemas.microsoft.com/office/drawing/2014/main" id="{9CC1DBB5-5547-EE29-16DD-E1A8B27B35B2}"/>
                  </a:ext>
                </a:extLst>
              </p:cNvPr>
              <p:cNvSpPr/>
              <p:nvPr/>
            </p:nvSpPr>
            <p:spPr>
              <a:xfrm>
                <a:off x="6453606" y="2057664"/>
                <a:ext cx="165699" cy="165699"/>
              </a:xfrm>
              <a:custGeom>
                <a:avLst/>
                <a:gdLst/>
                <a:ahLst/>
                <a:cxnLst/>
                <a:rect l="l" t="t" r="r" b="b"/>
                <a:pathLst>
                  <a:path w="5775" h="5775" extrusionOk="0">
                    <a:moveTo>
                      <a:pt x="2893" y="286"/>
                    </a:moveTo>
                    <a:cubicBezTo>
                      <a:pt x="4322" y="286"/>
                      <a:pt x="5501" y="1453"/>
                      <a:pt x="5501" y="2882"/>
                    </a:cubicBezTo>
                    <a:cubicBezTo>
                      <a:pt x="5501" y="4334"/>
                      <a:pt x="4322" y="5489"/>
                      <a:pt x="2893" y="5489"/>
                    </a:cubicBezTo>
                    <a:cubicBezTo>
                      <a:pt x="1453" y="5489"/>
                      <a:pt x="286" y="4310"/>
                      <a:pt x="286" y="2882"/>
                    </a:cubicBezTo>
                    <a:cubicBezTo>
                      <a:pt x="286" y="1441"/>
                      <a:pt x="1465" y="286"/>
                      <a:pt x="2893" y="286"/>
                    </a:cubicBezTo>
                    <a:close/>
                    <a:moveTo>
                      <a:pt x="2893" y="0"/>
                    </a:moveTo>
                    <a:cubicBezTo>
                      <a:pt x="1298" y="0"/>
                      <a:pt x="0" y="1298"/>
                      <a:pt x="0" y="2882"/>
                    </a:cubicBezTo>
                    <a:cubicBezTo>
                      <a:pt x="0" y="4477"/>
                      <a:pt x="1298" y="5775"/>
                      <a:pt x="2893" y="5775"/>
                    </a:cubicBezTo>
                    <a:cubicBezTo>
                      <a:pt x="4489" y="5775"/>
                      <a:pt x="5775" y="4477"/>
                      <a:pt x="5775" y="2882"/>
                    </a:cubicBezTo>
                    <a:cubicBezTo>
                      <a:pt x="5775" y="1298"/>
                      <a:pt x="4489" y="0"/>
                      <a:pt x="28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0" name="Google Shape;3890;p41">
                <a:extLst>
                  <a:ext uri="{FF2B5EF4-FFF2-40B4-BE49-F238E27FC236}">
                    <a16:creationId xmlns:a16="http://schemas.microsoft.com/office/drawing/2014/main" id="{E0AB1BC9-759B-8A9A-83E6-F56A92E0E647}"/>
                  </a:ext>
                </a:extLst>
              </p:cNvPr>
              <p:cNvSpPr/>
              <p:nvPr/>
            </p:nvSpPr>
            <p:spPr>
              <a:xfrm>
                <a:off x="6325150" y="1981141"/>
                <a:ext cx="422956" cy="422956"/>
              </a:xfrm>
              <a:custGeom>
                <a:avLst/>
                <a:gdLst/>
                <a:ahLst/>
                <a:cxnLst/>
                <a:rect l="l" t="t" r="r" b="b"/>
                <a:pathLst>
                  <a:path w="14741" h="14741" extrusionOk="0">
                    <a:moveTo>
                      <a:pt x="7370" y="274"/>
                    </a:moveTo>
                    <a:cubicBezTo>
                      <a:pt x="11264" y="274"/>
                      <a:pt x="14455" y="3453"/>
                      <a:pt x="14455" y="7358"/>
                    </a:cubicBezTo>
                    <a:cubicBezTo>
                      <a:pt x="14455" y="11252"/>
                      <a:pt x="11288" y="14443"/>
                      <a:pt x="7370" y="14443"/>
                    </a:cubicBezTo>
                    <a:cubicBezTo>
                      <a:pt x="3465" y="14443"/>
                      <a:pt x="286" y="11264"/>
                      <a:pt x="286" y="7358"/>
                    </a:cubicBezTo>
                    <a:cubicBezTo>
                      <a:pt x="286" y="3453"/>
                      <a:pt x="3453" y="274"/>
                      <a:pt x="7370" y="274"/>
                    </a:cubicBezTo>
                    <a:close/>
                    <a:moveTo>
                      <a:pt x="7370" y="0"/>
                    </a:moveTo>
                    <a:cubicBezTo>
                      <a:pt x="3310" y="0"/>
                      <a:pt x="0" y="3310"/>
                      <a:pt x="0" y="7370"/>
                    </a:cubicBezTo>
                    <a:cubicBezTo>
                      <a:pt x="0" y="11430"/>
                      <a:pt x="3310" y="14740"/>
                      <a:pt x="7370" y="14740"/>
                    </a:cubicBezTo>
                    <a:cubicBezTo>
                      <a:pt x="11430" y="14740"/>
                      <a:pt x="14740" y="11430"/>
                      <a:pt x="14740" y="7370"/>
                    </a:cubicBezTo>
                    <a:cubicBezTo>
                      <a:pt x="14740" y="3310"/>
                      <a:pt x="11430" y="0"/>
                      <a:pt x="7370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1" name="Google Shape;3891;p41">
                <a:extLst>
                  <a:ext uri="{FF2B5EF4-FFF2-40B4-BE49-F238E27FC236}">
                    <a16:creationId xmlns:a16="http://schemas.microsoft.com/office/drawing/2014/main" id="{F2D9EE5B-5FF1-D6A7-A5EB-F0A79DE4259D}"/>
                  </a:ext>
                </a:extLst>
              </p:cNvPr>
              <p:cNvSpPr/>
              <p:nvPr/>
            </p:nvSpPr>
            <p:spPr>
              <a:xfrm>
                <a:off x="6358634" y="2014625"/>
                <a:ext cx="355988" cy="355988"/>
              </a:xfrm>
              <a:custGeom>
                <a:avLst/>
                <a:gdLst/>
                <a:ahLst/>
                <a:cxnLst/>
                <a:rect l="l" t="t" r="r" b="b"/>
                <a:pathLst>
                  <a:path w="12407" h="12407" extrusionOk="0">
                    <a:moveTo>
                      <a:pt x="6203" y="262"/>
                    </a:moveTo>
                    <a:cubicBezTo>
                      <a:pt x="9478" y="262"/>
                      <a:pt x="12121" y="2929"/>
                      <a:pt x="12121" y="6191"/>
                    </a:cubicBezTo>
                    <a:cubicBezTo>
                      <a:pt x="12121" y="9442"/>
                      <a:pt x="9478" y="12109"/>
                      <a:pt x="6203" y="12109"/>
                    </a:cubicBezTo>
                    <a:cubicBezTo>
                      <a:pt x="2941" y="12109"/>
                      <a:pt x="274" y="9466"/>
                      <a:pt x="274" y="6191"/>
                    </a:cubicBezTo>
                    <a:cubicBezTo>
                      <a:pt x="274" y="2929"/>
                      <a:pt x="2929" y="262"/>
                      <a:pt x="6203" y="262"/>
                    </a:cubicBezTo>
                    <a:close/>
                    <a:moveTo>
                      <a:pt x="6203" y="0"/>
                    </a:moveTo>
                    <a:cubicBezTo>
                      <a:pt x="2774" y="0"/>
                      <a:pt x="0" y="2774"/>
                      <a:pt x="0" y="6203"/>
                    </a:cubicBezTo>
                    <a:cubicBezTo>
                      <a:pt x="0" y="9620"/>
                      <a:pt x="2774" y="12406"/>
                      <a:pt x="6203" y="12406"/>
                    </a:cubicBezTo>
                    <a:cubicBezTo>
                      <a:pt x="9621" y="12406"/>
                      <a:pt x="12407" y="9620"/>
                      <a:pt x="12407" y="6203"/>
                    </a:cubicBezTo>
                    <a:cubicBezTo>
                      <a:pt x="12407" y="2774"/>
                      <a:pt x="9621" y="0"/>
                      <a:pt x="6203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</p:grpSp>
      <p:grpSp>
        <p:nvGrpSpPr>
          <p:cNvPr id="54" name="Google Shape;3892;p41">
            <a:extLst>
              <a:ext uri="{FF2B5EF4-FFF2-40B4-BE49-F238E27FC236}">
                <a16:creationId xmlns:a16="http://schemas.microsoft.com/office/drawing/2014/main" id="{0406F758-B439-65C8-E128-1F931D7C1DAC}"/>
              </a:ext>
            </a:extLst>
          </p:cNvPr>
          <p:cNvGrpSpPr/>
          <p:nvPr/>
        </p:nvGrpSpPr>
        <p:grpSpPr>
          <a:xfrm>
            <a:off x="4631116" y="3262058"/>
            <a:ext cx="2115794" cy="1651891"/>
            <a:chOff x="6517733" y="3113950"/>
            <a:chExt cx="1702498" cy="1339177"/>
          </a:xfrm>
          <a:solidFill>
            <a:srgbClr val="0070AB"/>
          </a:solidFill>
        </p:grpSpPr>
        <p:grpSp>
          <p:nvGrpSpPr>
            <p:cNvPr id="55" name="Google Shape;3893;p41">
              <a:extLst>
                <a:ext uri="{FF2B5EF4-FFF2-40B4-BE49-F238E27FC236}">
                  <a16:creationId xmlns:a16="http://schemas.microsoft.com/office/drawing/2014/main" id="{0D4CA21E-164E-DF1B-6133-5FCAEC8AF109}"/>
                </a:ext>
              </a:extLst>
            </p:cNvPr>
            <p:cNvGrpSpPr/>
            <p:nvPr/>
          </p:nvGrpSpPr>
          <p:grpSpPr>
            <a:xfrm>
              <a:off x="7772313" y="3113950"/>
              <a:ext cx="50269" cy="201249"/>
              <a:chOff x="7772313" y="3113950"/>
              <a:chExt cx="50269" cy="201249"/>
            </a:xfrm>
            <a:grpFill/>
          </p:grpSpPr>
          <p:sp>
            <p:nvSpPr>
              <p:cNvPr id="72" name="Google Shape;3894;p41">
                <a:extLst>
                  <a:ext uri="{FF2B5EF4-FFF2-40B4-BE49-F238E27FC236}">
                    <a16:creationId xmlns:a16="http://schemas.microsoft.com/office/drawing/2014/main" id="{97E22DC4-5289-ADF5-EE2B-42DB1AA6FA26}"/>
                  </a:ext>
                </a:extLst>
              </p:cNvPr>
              <p:cNvSpPr/>
              <p:nvPr/>
            </p:nvSpPr>
            <p:spPr>
              <a:xfrm>
                <a:off x="7793172" y="3139228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3" name="Google Shape;3895;p41">
                <a:extLst>
                  <a:ext uri="{FF2B5EF4-FFF2-40B4-BE49-F238E27FC236}">
                    <a16:creationId xmlns:a16="http://schemas.microsoft.com/office/drawing/2014/main" id="{44CE200B-DDBC-71FB-C221-F7290481E3DB}"/>
                  </a:ext>
                </a:extLst>
              </p:cNvPr>
              <p:cNvSpPr/>
              <p:nvPr/>
            </p:nvSpPr>
            <p:spPr>
              <a:xfrm>
                <a:off x="7772313" y="3113950"/>
                <a:ext cx="50269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63" extrusionOk="0">
                    <a:moveTo>
                      <a:pt x="882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58" y="1763"/>
                      <a:pt x="1751" y="1370"/>
                      <a:pt x="1751" y="881"/>
                    </a:cubicBezTo>
                    <a:cubicBezTo>
                      <a:pt x="1751" y="393"/>
                      <a:pt x="1358" y="0"/>
                      <a:pt x="8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56" name="Google Shape;3896;p41">
              <a:extLst>
                <a:ext uri="{FF2B5EF4-FFF2-40B4-BE49-F238E27FC236}">
                  <a16:creationId xmlns:a16="http://schemas.microsoft.com/office/drawing/2014/main" id="{0299FDEA-A534-DE3F-90E7-5F0944FC4089}"/>
                </a:ext>
              </a:extLst>
            </p:cNvPr>
            <p:cNvGrpSpPr/>
            <p:nvPr/>
          </p:nvGrpSpPr>
          <p:grpSpPr>
            <a:xfrm>
              <a:off x="6517733" y="4153175"/>
              <a:ext cx="1285339" cy="299951"/>
              <a:chOff x="6517733" y="4153175"/>
              <a:chExt cx="1285339" cy="299951"/>
            </a:xfrm>
            <a:grpFill/>
          </p:grpSpPr>
          <p:sp>
            <p:nvSpPr>
              <p:cNvPr id="70" name="Google Shape;3897;p41">
                <a:extLst>
                  <a:ext uri="{FF2B5EF4-FFF2-40B4-BE49-F238E27FC236}">
                    <a16:creationId xmlns:a16="http://schemas.microsoft.com/office/drawing/2014/main" id="{CCA1A8FF-CF2E-1074-F46D-C57D18242FF6}"/>
                  </a:ext>
                </a:extLst>
              </p:cNvPr>
              <p:cNvSpPr/>
              <p:nvPr/>
            </p:nvSpPr>
            <p:spPr>
              <a:xfrm>
                <a:off x="6537450" y="4153175"/>
                <a:ext cx="1265622" cy="299951"/>
              </a:xfrm>
              <a:custGeom>
                <a:avLst/>
                <a:gdLst/>
                <a:ahLst/>
                <a:cxnLst/>
                <a:rect l="l" t="t" r="r" b="b"/>
                <a:pathLst>
                  <a:path w="33696" h="10454" extrusionOk="0">
                    <a:moveTo>
                      <a:pt x="33410" y="0"/>
                    </a:moveTo>
                    <a:lnTo>
                      <a:pt x="33410" y="6941"/>
                    </a:lnTo>
                    <a:cubicBezTo>
                      <a:pt x="33410" y="8727"/>
                      <a:pt x="31957" y="10192"/>
                      <a:pt x="30171" y="10192"/>
                    </a:cubicBezTo>
                    <a:lnTo>
                      <a:pt x="3525" y="10192"/>
                    </a:lnTo>
                    <a:cubicBezTo>
                      <a:pt x="1739" y="10192"/>
                      <a:pt x="287" y="8727"/>
                      <a:pt x="287" y="6941"/>
                    </a:cubicBezTo>
                    <a:lnTo>
                      <a:pt x="287" y="5275"/>
                    </a:lnTo>
                    <a:lnTo>
                      <a:pt x="1" y="5275"/>
                    </a:lnTo>
                    <a:lnTo>
                      <a:pt x="1" y="6941"/>
                    </a:lnTo>
                    <a:cubicBezTo>
                      <a:pt x="1" y="8882"/>
                      <a:pt x="1572" y="10454"/>
                      <a:pt x="3513" y="10454"/>
                    </a:cubicBezTo>
                    <a:lnTo>
                      <a:pt x="30171" y="10454"/>
                    </a:lnTo>
                    <a:cubicBezTo>
                      <a:pt x="32100" y="10454"/>
                      <a:pt x="33684" y="8882"/>
                      <a:pt x="33696" y="6941"/>
                    </a:cubicBezTo>
                    <a:lnTo>
                      <a:pt x="33696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1" name="Google Shape;3898;p41">
                <a:extLst>
                  <a:ext uri="{FF2B5EF4-FFF2-40B4-BE49-F238E27FC236}">
                    <a16:creationId xmlns:a16="http://schemas.microsoft.com/office/drawing/2014/main" id="{248944F5-3827-A99D-DC3E-DD2DAFAF78B2}"/>
                  </a:ext>
                </a:extLst>
              </p:cNvPr>
              <p:cNvSpPr/>
              <p:nvPr/>
            </p:nvSpPr>
            <p:spPr>
              <a:xfrm>
                <a:off x="6517733" y="4279210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405"/>
                      <a:pt x="1" y="882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70" y="1763"/>
                      <a:pt x="1763" y="1370"/>
                      <a:pt x="1763" y="882"/>
                    </a:cubicBezTo>
                    <a:cubicBezTo>
                      <a:pt x="1763" y="405"/>
                      <a:pt x="1370" y="1"/>
                      <a:pt x="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57" name="Google Shape;3899;p41">
              <a:extLst>
                <a:ext uri="{FF2B5EF4-FFF2-40B4-BE49-F238E27FC236}">
                  <a16:creationId xmlns:a16="http://schemas.microsoft.com/office/drawing/2014/main" id="{19741D06-8D15-D0EC-F68F-298E2EFE9387}"/>
                </a:ext>
              </a:extLst>
            </p:cNvPr>
            <p:cNvGrpSpPr/>
            <p:nvPr/>
          </p:nvGrpSpPr>
          <p:grpSpPr>
            <a:xfrm>
              <a:off x="7374692" y="3311756"/>
              <a:ext cx="845539" cy="845539"/>
              <a:chOff x="7374692" y="3311756"/>
              <a:chExt cx="845539" cy="845539"/>
            </a:xfrm>
            <a:grpFill/>
          </p:grpSpPr>
          <p:sp>
            <p:nvSpPr>
              <p:cNvPr id="58" name="Google Shape;3900;p41">
                <a:extLst>
                  <a:ext uri="{FF2B5EF4-FFF2-40B4-BE49-F238E27FC236}">
                    <a16:creationId xmlns:a16="http://schemas.microsoft.com/office/drawing/2014/main" id="{7C719593-7295-6FEB-3187-5D44844CEAAD}"/>
                  </a:ext>
                </a:extLst>
              </p:cNvPr>
              <p:cNvSpPr/>
              <p:nvPr/>
            </p:nvSpPr>
            <p:spPr>
              <a:xfrm>
                <a:off x="7378451" y="3315170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0"/>
                    </a:moveTo>
                    <a:cubicBezTo>
                      <a:pt x="6537" y="0"/>
                      <a:pt x="0" y="6537"/>
                      <a:pt x="0" y="14597"/>
                    </a:cubicBezTo>
                    <a:cubicBezTo>
                      <a:pt x="0" y="22658"/>
                      <a:pt x="6537" y="29206"/>
                      <a:pt x="14609" y="29206"/>
                    </a:cubicBezTo>
                    <a:cubicBezTo>
                      <a:pt x="22670" y="29206"/>
                      <a:pt x="29206" y="22658"/>
                      <a:pt x="29206" y="14597"/>
                    </a:cubicBezTo>
                    <a:cubicBezTo>
                      <a:pt x="29206" y="6537"/>
                      <a:pt x="22670" y="0"/>
                      <a:pt x="146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9" name="Google Shape;3901;p41">
                <a:extLst>
                  <a:ext uri="{FF2B5EF4-FFF2-40B4-BE49-F238E27FC236}">
                    <a16:creationId xmlns:a16="http://schemas.microsoft.com/office/drawing/2014/main" id="{2D760A99-B7F4-2EDA-D1F8-A1CEB7199B26}"/>
                  </a:ext>
                </a:extLst>
              </p:cNvPr>
              <p:cNvSpPr/>
              <p:nvPr/>
            </p:nvSpPr>
            <p:spPr>
              <a:xfrm>
                <a:off x="7421145" y="3356487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94"/>
                      <a:pt x="0" y="13157"/>
                    </a:cubicBezTo>
                    <a:cubicBezTo>
                      <a:pt x="0" y="20432"/>
                      <a:pt x="5894" y="26314"/>
                      <a:pt x="13157" y="26314"/>
                    </a:cubicBezTo>
                    <a:cubicBezTo>
                      <a:pt x="20431" y="26314"/>
                      <a:pt x="26313" y="20432"/>
                      <a:pt x="26313" y="13157"/>
                    </a:cubicBezTo>
                    <a:cubicBezTo>
                      <a:pt x="26313" y="5894"/>
                      <a:pt x="20431" y="1"/>
                      <a:pt x="1315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0" name="Google Shape;3902;p41">
                <a:extLst>
                  <a:ext uri="{FF2B5EF4-FFF2-40B4-BE49-F238E27FC236}">
                    <a16:creationId xmlns:a16="http://schemas.microsoft.com/office/drawing/2014/main" id="{27C79408-4354-30AD-EDAF-8990CF22DBDF}"/>
                  </a:ext>
                </a:extLst>
              </p:cNvPr>
              <p:cNvSpPr/>
              <p:nvPr/>
            </p:nvSpPr>
            <p:spPr>
              <a:xfrm>
                <a:off x="7420801" y="335648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894"/>
                      <a:pt x="0" y="13157"/>
                    </a:cubicBezTo>
                    <a:cubicBezTo>
                      <a:pt x="0" y="17074"/>
                      <a:pt x="1715" y="20599"/>
                      <a:pt x="4430" y="23016"/>
                    </a:cubicBezTo>
                    <a:cubicBezTo>
                      <a:pt x="2382" y="20694"/>
                      <a:pt x="1132" y="17646"/>
                      <a:pt x="1132" y="14288"/>
                    </a:cubicBezTo>
                    <a:cubicBezTo>
                      <a:pt x="1132" y="7026"/>
                      <a:pt x="7025" y="1132"/>
                      <a:pt x="14288" y="1132"/>
                    </a:cubicBezTo>
                    <a:cubicBezTo>
                      <a:pt x="17634" y="1132"/>
                      <a:pt x="20693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1" name="Google Shape;3903;p41">
                <a:extLst>
                  <a:ext uri="{FF2B5EF4-FFF2-40B4-BE49-F238E27FC236}">
                    <a16:creationId xmlns:a16="http://schemas.microsoft.com/office/drawing/2014/main" id="{B36965DC-4CDD-376F-E29C-FF75D6AD412F}"/>
                  </a:ext>
                </a:extLst>
              </p:cNvPr>
              <p:cNvSpPr/>
              <p:nvPr/>
            </p:nvSpPr>
            <p:spPr>
              <a:xfrm>
                <a:off x="7417042" y="3352384"/>
                <a:ext cx="763536" cy="763565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2" extrusionOk="0">
                    <a:moveTo>
                      <a:pt x="13300" y="287"/>
                    </a:moveTo>
                    <a:cubicBezTo>
                      <a:pt x="20479" y="287"/>
                      <a:pt x="26325" y="6133"/>
                      <a:pt x="26325" y="13300"/>
                    </a:cubicBezTo>
                    <a:cubicBezTo>
                      <a:pt x="26325" y="20480"/>
                      <a:pt x="20479" y="26326"/>
                      <a:pt x="13300" y="26326"/>
                    </a:cubicBezTo>
                    <a:cubicBezTo>
                      <a:pt x="6132" y="26326"/>
                      <a:pt x="286" y="20480"/>
                      <a:pt x="286" y="13300"/>
                    </a:cubicBezTo>
                    <a:cubicBezTo>
                      <a:pt x="286" y="6133"/>
                      <a:pt x="6132" y="287"/>
                      <a:pt x="13300" y="287"/>
                    </a:cubicBezTo>
                    <a:close/>
                    <a:moveTo>
                      <a:pt x="13300" y="1"/>
                    </a:moveTo>
                    <a:cubicBezTo>
                      <a:pt x="5965" y="1"/>
                      <a:pt x="0" y="5966"/>
                      <a:pt x="0" y="13300"/>
                    </a:cubicBezTo>
                    <a:cubicBezTo>
                      <a:pt x="0" y="20646"/>
                      <a:pt x="5965" y="26611"/>
                      <a:pt x="13300" y="26611"/>
                    </a:cubicBezTo>
                    <a:cubicBezTo>
                      <a:pt x="20622" y="26611"/>
                      <a:pt x="26599" y="20646"/>
                      <a:pt x="26611" y="13300"/>
                    </a:cubicBezTo>
                    <a:cubicBezTo>
                      <a:pt x="26611" y="5966"/>
                      <a:pt x="20646" y="1"/>
                      <a:pt x="13300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2" name="Google Shape;3904;p41">
                <a:extLst>
                  <a:ext uri="{FF2B5EF4-FFF2-40B4-BE49-F238E27FC236}">
                    <a16:creationId xmlns:a16="http://schemas.microsoft.com/office/drawing/2014/main" id="{F1E80C9E-4B05-9D8C-96BF-77F2D8EC0771}"/>
                  </a:ext>
                </a:extLst>
              </p:cNvPr>
              <p:cNvSpPr/>
              <p:nvPr/>
            </p:nvSpPr>
            <p:spPr>
              <a:xfrm>
                <a:off x="7374692" y="3311756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39"/>
                      <a:pt x="29206" y="14716"/>
                    </a:cubicBezTo>
                    <a:cubicBezTo>
                      <a:pt x="29206" y="22693"/>
                      <a:pt x="22717" y="29182"/>
                      <a:pt x="14740" y="29182"/>
                    </a:cubicBezTo>
                    <a:cubicBezTo>
                      <a:pt x="6775" y="29182"/>
                      <a:pt x="286" y="22693"/>
                      <a:pt x="286" y="14716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3" name="Google Shape;3905;p41">
                <a:extLst>
                  <a:ext uri="{FF2B5EF4-FFF2-40B4-BE49-F238E27FC236}">
                    <a16:creationId xmlns:a16="http://schemas.microsoft.com/office/drawing/2014/main" id="{8C66C3D1-A128-9732-F915-750EB588EE2A}"/>
                  </a:ext>
                </a:extLst>
              </p:cNvPr>
              <p:cNvSpPr/>
              <p:nvPr/>
            </p:nvSpPr>
            <p:spPr>
              <a:xfrm>
                <a:off x="7668475" y="3603501"/>
                <a:ext cx="400748" cy="37119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2937" extrusionOk="0">
                    <a:moveTo>
                      <a:pt x="10192" y="0"/>
                    </a:moveTo>
                    <a:cubicBezTo>
                      <a:pt x="10466" y="322"/>
                      <a:pt x="10692" y="667"/>
                      <a:pt x="10895" y="1060"/>
                    </a:cubicBezTo>
                    <a:cubicBezTo>
                      <a:pt x="12835" y="4572"/>
                      <a:pt x="11538" y="8977"/>
                      <a:pt x="8025" y="10906"/>
                    </a:cubicBezTo>
                    <a:cubicBezTo>
                      <a:pt x="6913" y="11520"/>
                      <a:pt x="5713" y="11809"/>
                      <a:pt x="4532" y="11809"/>
                    </a:cubicBezTo>
                    <a:cubicBezTo>
                      <a:pt x="2892" y="11809"/>
                      <a:pt x="1287" y="11252"/>
                      <a:pt x="0" y="10227"/>
                    </a:cubicBezTo>
                    <a:lnTo>
                      <a:pt x="0" y="10227"/>
                    </a:lnTo>
                    <a:cubicBezTo>
                      <a:pt x="1394" y="11968"/>
                      <a:pt x="3500" y="12936"/>
                      <a:pt x="5664" y="12936"/>
                    </a:cubicBezTo>
                    <a:cubicBezTo>
                      <a:pt x="6846" y="12936"/>
                      <a:pt x="8046" y="12647"/>
                      <a:pt x="9156" y="12037"/>
                    </a:cubicBezTo>
                    <a:cubicBezTo>
                      <a:pt x="12669" y="10108"/>
                      <a:pt x="13966" y="5679"/>
                      <a:pt x="12026" y="2167"/>
                    </a:cubicBezTo>
                    <a:cubicBezTo>
                      <a:pt x="11550" y="1310"/>
                      <a:pt x="10930" y="583"/>
                      <a:pt x="10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4" name="Google Shape;3906;p41">
                <a:extLst>
                  <a:ext uri="{FF2B5EF4-FFF2-40B4-BE49-F238E27FC236}">
                    <a16:creationId xmlns:a16="http://schemas.microsoft.com/office/drawing/2014/main" id="{39163B7E-8D55-7D24-318E-66AE44C0495A}"/>
                  </a:ext>
                </a:extLst>
              </p:cNvPr>
              <p:cNvSpPr/>
              <p:nvPr/>
            </p:nvSpPr>
            <p:spPr>
              <a:xfrm>
                <a:off x="7658231" y="3575813"/>
                <a:ext cx="280154" cy="77929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2716" extrusionOk="0">
                    <a:moveTo>
                      <a:pt x="238" y="1"/>
                    </a:moveTo>
                    <a:lnTo>
                      <a:pt x="0" y="144"/>
                    </a:lnTo>
                    <a:cubicBezTo>
                      <a:pt x="953" y="1739"/>
                      <a:pt x="2834" y="2715"/>
                      <a:pt x="4882" y="2715"/>
                    </a:cubicBezTo>
                    <a:cubicBezTo>
                      <a:pt x="6942" y="2715"/>
                      <a:pt x="8811" y="1727"/>
                      <a:pt x="9763" y="144"/>
                    </a:cubicBezTo>
                    <a:lnTo>
                      <a:pt x="9525" y="1"/>
                    </a:lnTo>
                    <a:cubicBezTo>
                      <a:pt x="8620" y="1501"/>
                      <a:pt x="6834" y="2441"/>
                      <a:pt x="4882" y="2441"/>
                    </a:cubicBezTo>
                    <a:cubicBezTo>
                      <a:pt x="2929" y="2441"/>
                      <a:pt x="1143" y="1501"/>
                      <a:pt x="2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5" name="Google Shape;3907;p41">
                <a:extLst>
                  <a:ext uri="{FF2B5EF4-FFF2-40B4-BE49-F238E27FC236}">
                    <a16:creationId xmlns:a16="http://schemas.microsoft.com/office/drawing/2014/main" id="{15F8943B-AE2E-B403-AD69-13071AEF9242}"/>
                  </a:ext>
                </a:extLst>
              </p:cNvPr>
              <p:cNvSpPr/>
              <p:nvPr/>
            </p:nvSpPr>
            <p:spPr>
              <a:xfrm>
                <a:off x="7658231" y="3815625"/>
                <a:ext cx="280154" cy="78273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2728" extrusionOk="0">
                    <a:moveTo>
                      <a:pt x="4882" y="1"/>
                    </a:moveTo>
                    <a:cubicBezTo>
                      <a:pt x="2834" y="1"/>
                      <a:pt x="965" y="977"/>
                      <a:pt x="0" y="2573"/>
                    </a:cubicBezTo>
                    <a:lnTo>
                      <a:pt x="238" y="2727"/>
                    </a:lnTo>
                    <a:cubicBezTo>
                      <a:pt x="1143" y="1227"/>
                      <a:pt x="2929" y="287"/>
                      <a:pt x="4882" y="287"/>
                    </a:cubicBezTo>
                    <a:cubicBezTo>
                      <a:pt x="6834" y="287"/>
                      <a:pt x="8620" y="1227"/>
                      <a:pt x="9525" y="2727"/>
                    </a:cubicBezTo>
                    <a:lnTo>
                      <a:pt x="9763" y="2573"/>
                    </a:lnTo>
                    <a:cubicBezTo>
                      <a:pt x="8811" y="989"/>
                      <a:pt x="6942" y="1"/>
                      <a:pt x="4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6" name="Google Shape;3908;p41">
                <a:extLst>
                  <a:ext uri="{FF2B5EF4-FFF2-40B4-BE49-F238E27FC236}">
                    <a16:creationId xmlns:a16="http://schemas.microsoft.com/office/drawing/2014/main" id="{01930F1C-FD7F-4E56-1C88-5AF89FB12F4A}"/>
                  </a:ext>
                </a:extLst>
              </p:cNvPr>
              <p:cNvSpPr/>
              <p:nvPr/>
            </p:nvSpPr>
            <p:spPr>
              <a:xfrm>
                <a:off x="7589915" y="3730580"/>
                <a:ext cx="416443" cy="8206"/>
              </a:xfrm>
              <a:custGeom>
                <a:avLst/>
                <a:gdLst/>
                <a:ahLst/>
                <a:cxnLst/>
                <a:rect l="l" t="t" r="r" b="b"/>
                <a:pathLst>
                  <a:path w="14514" h="286" extrusionOk="0">
                    <a:moveTo>
                      <a:pt x="0" y="0"/>
                    </a:moveTo>
                    <a:lnTo>
                      <a:pt x="0" y="286"/>
                    </a:lnTo>
                    <a:lnTo>
                      <a:pt x="14514" y="286"/>
                    </a:lnTo>
                    <a:lnTo>
                      <a:pt x="145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7" name="Google Shape;3909;p41">
                <a:extLst>
                  <a:ext uri="{FF2B5EF4-FFF2-40B4-BE49-F238E27FC236}">
                    <a16:creationId xmlns:a16="http://schemas.microsoft.com/office/drawing/2014/main" id="{2C9AB3F0-0430-780B-33CE-283A2F8E27AC}"/>
                  </a:ext>
                </a:extLst>
              </p:cNvPr>
              <p:cNvSpPr/>
              <p:nvPr/>
            </p:nvSpPr>
            <p:spPr>
              <a:xfrm>
                <a:off x="7556086" y="3521268"/>
                <a:ext cx="462580" cy="424563"/>
              </a:xfrm>
              <a:custGeom>
                <a:avLst/>
                <a:gdLst/>
                <a:ahLst/>
                <a:cxnLst/>
                <a:rect l="l" t="t" r="r" b="b"/>
                <a:pathLst>
                  <a:path w="16122" h="14797" extrusionOk="0">
                    <a:moveTo>
                      <a:pt x="8442" y="294"/>
                    </a:moveTo>
                    <a:cubicBezTo>
                      <a:pt x="9109" y="294"/>
                      <a:pt x="9799" y="378"/>
                      <a:pt x="10454" y="568"/>
                    </a:cubicBezTo>
                    <a:cubicBezTo>
                      <a:pt x="12264" y="1104"/>
                      <a:pt x="13788" y="2306"/>
                      <a:pt x="14693" y="3985"/>
                    </a:cubicBezTo>
                    <a:cubicBezTo>
                      <a:pt x="15621" y="5640"/>
                      <a:pt x="15824" y="7569"/>
                      <a:pt x="15288" y="9403"/>
                    </a:cubicBezTo>
                    <a:cubicBezTo>
                      <a:pt x="14752" y="11212"/>
                      <a:pt x="13550" y="12724"/>
                      <a:pt x="11883" y="13641"/>
                    </a:cubicBezTo>
                    <a:cubicBezTo>
                      <a:pt x="10800" y="14237"/>
                      <a:pt x="9629" y="14519"/>
                      <a:pt x="8473" y="14519"/>
                    </a:cubicBezTo>
                    <a:cubicBezTo>
                      <a:pt x="5956" y="14519"/>
                      <a:pt x="3512" y="13181"/>
                      <a:pt x="2215" y="10831"/>
                    </a:cubicBezTo>
                    <a:cubicBezTo>
                      <a:pt x="334" y="7390"/>
                      <a:pt x="1596" y="3057"/>
                      <a:pt x="5037" y="1163"/>
                    </a:cubicBezTo>
                    <a:cubicBezTo>
                      <a:pt x="6096" y="592"/>
                      <a:pt x="7263" y="294"/>
                      <a:pt x="8442" y="294"/>
                    </a:cubicBezTo>
                    <a:close/>
                    <a:moveTo>
                      <a:pt x="8451" y="0"/>
                    </a:moveTo>
                    <a:cubicBezTo>
                      <a:pt x="7249" y="0"/>
                      <a:pt x="6031" y="294"/>
                      <a:pt x="4906" y="913"/>
                    </a:cubicBezTo>
                    <a:cubicBezTo>
                      <a:pt x="1310" y="2878"/>
                      <a:pt x="0" y="7390"/>
                      <a:pt x="1965" y="10962"/>
                    </a:cubicBezTo>
                    <a:cubicBezTo>
                      <a:pt x="3322" y="13415"/>
                      <a:pt x="5858" y="14796"/>
                      <a:pt x="8478" y="14796"/>
                    </a:cubicBezTo>
                    <a:cubicBezTo>
                      <a:pt x="9680" y="14796"/>
                      <a:pt x="10895" y="14498"/>
                      <a:pt x="12014" y="13891"/>
                    </a:cubicBezTo>
                    <a:cubicBezTo>
                      <a:pt x="13740" y="12939"/>
                      <a:pt x="15002" y="11367"/>
                      <a:pt x="15562" y="9474"/>
                    </a:cubicBezTo>
                    <a:cubicBezTo>
                      <a:pt x="16121" y="7581"/>
                      <a:pt x="15895" y="5569"/>
                      <a:pt x="14943" y="3842"/>
                    </a:cubicBezTo>
                    <a:cubicBezTo>
                      <a:pt x="13597" y="1388"/>
                      <a:pt x="11063" y="0"/>
                      <a:pt x="84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8" name="Google Shape;3910;p41">
                <a:extLst>
                  <a:ext uri="{FF2B5EF4-FFF2-40B4-BE49-F238E27FC236}">
                    <a16:creationId xmlns:a16="http://schemas.microsoft.com/office/drawing/2014/main" id="{B6DE7F41-BD85-040D-8377-BEF6FC4DD59A}"/>
                  </a:ext>
                </a:extLst>
              </p:cNvPr>
              <p:cNvSpPr/>
              <p:nvPr/>
            </p:nvSpPr>
            <p:spPr>
              <a:xfrm>
                <a:off x="7673611" y="3522531"/>
                <a:ext cx="249395" cy="424649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14800" extrusionOk="0">
                    <a:moveTo>
                      <a:pt x="4346" y="274"/>
                    </a:moveTo>
                    <a:cubicBezTo>
                      <a:pt x="6584" y="274"/>
                      <a:pt x="8406" y="3477"/>
                      <a:pt x="8406" y="7394"/>
                    </a:cubicBezTo>
                    <a:cubicBezTo>
                      <a:pt x="8406" y="11323"/>
                      <a:pt x="6596" y="14502"/>
                      <a:pt x="4346" y="14502"/>
                    </a:cubicBezTo>
                    <a:cubicBezTo>
                      <a:pt x="2096" y="14502"/>
                      <a:pt x="286" y="11323"/>
                      <a:pt x="286" y="7394"/>
                    </a:cubicBezTo>
                    <a:cubicBezTo>
                      <a:pt x="286" y="3465"/>
                      <a:pt x="2096" y="274"/>
                      <a:pt x="4346" y="274"/>
                    </a:cubicBezTo>
                    <a:close/>
                    <a:moveTo>
                      <a:pt x="4346" y="0"/>
                    </a:moveTo>
                    <a:cubicBezTo>
                      <a:pt x="1953" y="0"/>
                      <a:pt x="0" y="3322"/>
                      <a:pt x="0" y="7406"/>
                    </a:cubicBezTo>
                    <a:cubicBezTo>
                      <a:pt x="0" y="11478"/>
                      <a:pt x="1953" y="14800"/>
                      <a:pt x="4346" y="14800"/>
                    </a:cubicBezTo>
                    <a:cubicBezTo>
                      <a:pt x="6739" y="14800"/>
                      <a:pt x="8692" y="11478"/>
                      <a:pt x="8692" y="7406"/>
                    </a:cubicBezTo>
                    <a:cubicBezTo>
                      <a:pt x="8692" y="3322"/>
                      <a:pt x="6739" y="0"/>
                      <a:pt x="43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9" name="Google Shape;3911;p41">
                <a:extLst>
                  <a:ext uri="{FF2B5EF4-FFF2-40B4-BE49-F238E27FC236}">
                    <a16:creationId xmlns:a16="http://schemas.microsoft.com/office/drawing/2014/main" id="{A7040028-14A1-9588-4B9F-48279C4C8899}"/>
                  </a:ext>
                </a:extLst>
              </p:cNvPr>
              <p:cNvSpPr/>
              <p:nvPr/>
            </p:nvSpPr>
            <p:spPr>
              <a:xfrm>
                <a:off x="7793861" y="3526634"/>
                <a:ext cx="8206" cy="416099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4502" extrusionOk="0">
                    <a:moveTo>
                      <a:pt x="0" y="0"/>
                    </a:moveTo>
                    <a:lnTo>
                      <a:pt x="0" y="14502"/>
                    </a:lnTo>
                    <a:lnTo>
                      <a:pt x="286" y="14502"/>
                    </a:lnTo>
                    <a:lnTo>
                      <a:pt x="2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</p:grpSp>
      <p:sp>
        <p:nvSpPr>
          <p:cNvPr id="74" name="Google Shape;3743;p40">
            <a:extLst>
              <a:ext uri="{FF2B5EF4-FFF2-40B4-BE49-F238E27FC236}">
                <a16:creationId xmlns:a16="http://schemas.microsoft.com/office/drawing/2014/main" id="{530662DA-6A8F-4DAE-E05E-3C7FD79690D2}"/>
              </a:ext>
            </a:extLst>
          </p:cNvPr>
          <p:cNvSpPr txBox="1"/>
          <p:nvPr/>
        </p:nvSpPr>
        <p:spPr>
          <a:xfrm flipH="1">
            <a:off x="5513559" y="2015580"/>
            <a:ext cx="1427347" cy="1101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 rtl="1">
              <a:spcBef>
                <a:spcPts val="0"/>
              </a:spcBef>
              <a:spcAft>
                <a:spcPts val="0"/>
              </a:spcAft>
            </a:pPr>
            <a:r>
              <a:rPr lang="fa-IR" sz="2200" b="1" dirty="0">
                <a:solidFill>
                  <a:schemeClr val="bg2">
                    <a:lumMod val="10000"/>
                  </a:schemeClr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ایده آموزش از راه دور</a:t>
            </a:r>
          </a:p>
        </p:txBody>
      </p:sp>
      <p:sp>
        <p:nvSpPr>
          <p:cNvPr id="75" name="Google Shape;3743;p40">
            <a:extLst>
              <a:ext uri="{FF2B5EF4-FFF2-40B4-BE49-F238E27FC236}">
                <a16:creationId xmlns:a16="http://schemas.microsoft.com/office/drawing/2014/main" id="{6DE0ECDE-0D76-A2B2-D93D-CE6B752B9767}"/>
              </a:ext>
            </a:extLst>
          </p:cNvPr>
          <p:cNvSpPr txBox="1"/>
          <p:nvPr/>
        </p:nvSpPr>
        <p:spPr>
          <a:xfrm flipH="1">
            <a:off x="3639208" y="2860076"/>
            <a:ext cx="2040884" cy="1822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 rtl="1">
              <a:spcBef>
                <a:spcPts val="0"/>
              </a:spcBef>
              <a:spcAft>
                <a:spcPts val="0"/>
              </a:spcAft>
            </a:pPr>
            <a:r>
              <a:rPr lang="fa-IR" sz="2200" b="1" dirty="0">
                <a:solidFill>
                  <a:schemeClr val="bg2">
                    <a:lumMod val="10000"/>
                  </a:schemeClr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دریافت و  مطالعه محتوای چاپی از مراکز آموزشی مانند </a:t>
            </a:r>
            <a:r>
              <a:rPr lang="fa-IR" sz="2200" b="1" dirty="0" err="1">
                <a:solidFill>
                  <a:schemeClr val="bg2">
                    <a:lumMod val="10000"/>
                  </a:schemeClr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دانشگاه‌ها</a:t>
            </a:r>
            <a:r>
              <a:rPr lang="fa-IR" sz="2200" b="1" dirty="0">
                <a:solidFill>
                  <a:schemeClr val="bg2">
                    <a:lumMod val="10000"/>
                  </a:schemeClr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و سپس برگزاری امتحان حضوری</a:t>
            </a:r>
          </a:p>
        </p:txBody>
      </p:sp>
      <p:sp>
        <p:nvSpPr>
          <p:cNvPr id="76" name="Google Shape;3743;p40">
            <a:extLst>
              <a:ext uri="{FF2B5EF4-FFF2-40B4-BE49-F238E27FC236}">
                <a16:creationId xmlns:a16="http://schemas.microsoft.com/office/drawing/2014/main" id="{64C4603F-0827-E0FC-5896-EDB0355BDC12}"/>
              </a:ext>
            </a:extLst>
          </p:cNvPr>
          <p:cNvSpPr txBox="1"/>
          <p:nvPr/>
        </p:nvSpPr>
        <p:spPr>
          <a:xfrm flipH="1">
            <a:off x="2244295" y="1642251"/>
            <a:ext cx="1690872" cy="1536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algn="ctr" rtl="1"/>
            <a:r>
              <a:rPr lang="fa-IR" sz="2200" b="1" dirty="0">
                <a:solidFill>
                  <a:schemeClr val="bg2">
                    <a:lumMod val="10000"/>
                  </a:schemeClr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آموزش از طریق رادیو</a:t>
            </a:r>
          </a:p>
        </p:txBody>
      </p:sp>
      <p:sp>
        <p:nvSpPr>
          <p:cNvPr id="77" name="Google Shape;3743;p40">
            <a:extLst>
              <a:ext uri="{FF2B5EF4-FFF2-40B4-BE49-F238E27FC236}">
                <a16:creationId xmlns:a16="http://schemas.microsoft.com/office/drawing/2014/main" id="{C508ABE3-77B8-D790-668B-3ECCB7DFCCDC}"/>
              </a:ext>
            </a:extLst>
          </p:cNvPr>
          <p:cNvSpPr txBox="1"/>
          <p:nvPr/>
        </p:nvSpPr>
        <p:spPr>
          <a:xfrm flipH="1">
            <a:off x="673240" y="2985890"/>
            <a:ext cx="1690872" cy="1536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 rtl="1">
              <a:spcBef>
                <a:spcPts val="0"/>
              </a:spcBef>
              <a:spcAft>
                <a:spcPts val="0"/>
              </a:spcAft>
            </a:pPr>
            <a:r>
              <a:rPr lang="fa-IR" sz="2200" b="1" dirty="0">
                <a:solidFill>
                  <a:schemeClr val="bg2">
                    <a:lumMod val="10000"/>
                  </a:schemeClr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آموزش از طریق تلویزیون</a:t>
            </a:r>
          </a:p>
        </p:txBody>
      </p:sp>
      <p:grpSp>
        <p:nvGrpSpPr>
          <p:cNvPr id="79" name="Google Shape;3876;p41">
            <a:extLst>
              <a:ext uri="{FF2B5EF4-FFF2-40B4-BE49-F238E27FC236}">
                <a16:creationId xmlns:a16="http://schemas.microsoft.com/office/drawing/2014/main" id="{1A19010C-1A74-4C20-BDE1-5D063DF24056}"/>
              </a:ext>
            </a:extLst>
          </p:cNvPr>
          <p:cNvGrpSpPr/>
          <p:nvPr/>
        </p:nvGrpSpPr>
        <p:grpSpPr>
          <a:xfrm>
            <a:off x="-185219" y="1227576"/>
            <a:ext cx="2218976" cy="1663687"/>
            <a:chOff x="5201077" y="1463250"/>
            <a:chExt cx="1757115" cy="1348740"/>
          </a:xfrm>
          <a:solidFill>
            <a:srgbClr val="0070AB"/>
          </a:solidFill>
        </p:grpSpPr>
        <p:sp>
          <p:nvSpPr>
            <p:cNvPr id="80" name="Google Shape;3877;p41">
              <a:extLst>
                <a:ext uri="{FF2B5EF4-FFF2-40B4-BE49-F238E27FC236}">
                  <a16:creationId xmlns:a16="http://schemas.microsoft.com/office/drawing/2014/main" id="{DD9B78AB-4C07-651F-1CA2-B5D64143BA06}"/>
                </a:ext>
              </a:extLst>
            </p:cNvPr>
            <p:cNvSpPr/>
            <p:nvPr/>
          </p:nvSpPr>
          <p:spPr>
            <a:xfrm>
              <a:off x="5201077" y="1463250"/>
              <a:ext cx="1338931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grpSp>
          <p:nvGrpSpPr>
            <p:cNvPr id="81" name="Google Shape;3878;p41">
              <a:extLst>
                <a:ext uri="{FF2B5EF4-FFF2-40B4-BE49-F238E27FC236}">
                  <a16:creationId xmlns:a16="http://schemas.microsoft.com/office/drawing/2014/main" id="{80042217-FEFC-65C8-1E96-2DDB89B7C1FB}"/>
                </a:ext>
              </a:extLst>
            </p:cNvPr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  <a:grpFill/>
          </p:grpSpPr>
          <p:sp>
            <p:nvSpPr>
              <p:cNvPr id="93" name="Google Shape;3879;p41">
                <a:extLst>
                  <a:ext uri="{FF2B5EF4-FFF2-40B4-BE49-F238E27FC236}">
                    <a16:creationId xmlns:a16="http://schemas.microsoft.com/office/drawing/2014/main" id="{89B0418C-B7C1-02CF-AC92-54A1B893C90F}"/>
                  </a:ext>
                </a:extLst>
              </p:cNvPr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94" name="Google Shape;3880;p41">
                <a:extLst>
                  <a:ext uri="{FF2B5EF4-FFF2-40B4-BE49-F238E27FC236}">
                    <a16:creationId xmlns:a16="http://schemas.microsoft.com/office/drawing/2014/main" id="{7915AD99-CE26-5174-C43A-58569060EB3C}"/>
                  </a:ext>
                </a:extLst>
              </p:cNvPr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82" name="Google Shape;3881;p41">
              <a:extLst>
                <a:ext uri="{FF2B5EF4-FFF2-40B4-BE49-F238E27FC236}">
                  <a16:creationId xmlns:a16="http://schemas.microsoft.com/office/drawing/2014/main" id="{0C8C55A8-EE4E-C798-0A50-64F2F088502D}"/>
                </a:ext>
              </a:extLst>
            </p:cNvPr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  <a:grpFill/>
          </p:grpSpPr>
          <p:sp>
            <p:nvSpPr>
              <p:cNvPr id="83" name="Google Shape;3882;p41">
                <a:extLst>
                  <a:ext uri="{FF2B5EF4-FFF2-40B4-BE49-F238E27FC236}">
                    <a16:creationId xmlns:a16="http://schemas.microsoft.com/office/drawing/2014/main" id="{64604F89-6506-D2C9-6627-ACD4A543E295}"/>
                  </a:ext>
                </a:extLst>
              </p:cNvPr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4" name="Google Shape;3883;p41">
                <a:extLst>
                  <a:ext uri="{FF2B5EF4-FFF2-40B4-BE49-F238E27FC236}">
                    <a16:creationId xmlns:a16="http://schemas.microsoft.com/office/drawing/2014/main" id="{B5B0886C-F663-5FAD-0C6D-19369796380F}"/>
                  </a:ext>
                </a:extLst>
              </p:cNvPr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5" name="Google Shape;3884;p41">
                <a:extLst>
                  <a:ext uri="{FF2B5EF4-FFF2-40B4-BE49-F238E27FC236}">
                    <a16:creationId xmlns:a16="http://schemas.microsoft.com/office/drawing/2014/main" id="{A706B2CF-F26D-2DCB-BE78-F5C8AE46F638}"/>
                  </a:ext>
                </a:extLst>
              </p:cNvPr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6" name="Google Shape;3885;p41">
                <a:extLst>
                  <a:ext uri="{FF2B5EF4-FFF2-40B4-BE49-F238E27FC236}">
                    <a16:creationId xmlns:a16="http://schemas.microsoft.com/office/drawing/2014/main" id="{B7351E12-C88B-DFE7-8C97-8272BEC35631}"/>
                  </a:ext>
                </a:extLst>
              </p:cNvPr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7" name="Google Shape;3886;p41">
                <a:extLst>
                  <a:ext uri="{FF2B5EF4-FFF2-40B4-BE49-F238E27FC236}">
                    <a16:creationId xmlns:a16="http://schemas.microsoft.com/office/drawing/2014/main" id="{4A27615B-3205-7E0F-F4E4-44E9E13EA065}"/>
                  </a:ext>
                </a:extLst>
              </p:cNvPr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8" name="Google Shape;3887;p41">
                <a:extLst>
                  <a:ext uri="{FF2B5EF4-FFF2-40B4-BE49-F238E27FC236}">
                    <a16:creationId xmlns:a16="http://schemas.microsoft.com/office/drawing/2014/main" id="{01029413-728C-9A52-3851-932189422474}"/>
                  </a:ext>
                </a:extLst>
              </p:cNvPr>
              <p:cNvSpPr/>
              <p:nvPr/>
            </p:nvSpPr>
            <p:spPr>
              <a:xfrm>
                <a:off x="6407124" y="2062771"/>
                <a:ext cx="369330" cy="368986"/>
              </a:xfrm>
              <a:custGeom>
                <a:avLst/>
                <a:gdLst/>
                <a:ahLst/>
                <a:cxnLst/>
                <a:rect l="l" t="t" r="r" b="b"/>
                <a:pathLst>
                  <a:path w="12872" h="12860" extrusionOk="0">
                    <a:moveTo>
                      <a:pt x="10157" y="1"/>
                    </a:moveTo>
                    <a:cubicBezTo>
                      <a:pt x="11145" y="1239"/>
                      <a:pt x="11741" y="2811"/>
                      <a:pt x="11741" y="4513"/>
                    </a:cubicBezTo>
                    <a:cubicBezTo>
                      <a:pt x="11741" y="8502"/>
                      <a:pt x="8514" y="11741"/>
                      <a:pt x="4513" y="11741"/>
                    </a:cubicBezTo>
                    <a:cubicBezTo>
                      <a:pt x="2799" y="11741"/>
                      <a:pt x="1239" y="11145"/>
                      <a:pt x="1" y="10145"/>
                    </a:cubicBezTo>
                    <a:lnTo>
                      <a:pt x="1" y="10145"/>
                    </a:lnTo>
                    <a:cubicBezTo>
                      <a:pt x="1323" y="11800"/>
                      <a:pt x="3370" y="12860"/>
                      <a:pt x="5645" y="12860"/>
                    </a:cubicBezTo>
                    <a:cubicBezTo>
                      <a:pt x="9633" y="12860"/>
                      <a:pt x="12872" y="9633"/>
                      <a:pt x="12872" y="5621"/>
                    </a:cubicBezTo>
                    <a:cubicBezTo>
                      <a:pt x="12860" y="3359"/>
                      <a:pt x="11800" y="1323"/>
                      <a:pt x="1015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9" name="Google Shape;3888;p41">
                <a:extLst>
                  <a:ext uri="{FF2B5EF4-FFF2-40B4-BE49-F238E27FC236}">
                    <a16:creationId xmlns:a16="http://schemas.microsoft.com/office/drawing/2014/main" id="{82AA7414-C24B-C5A9-83FF-680B622F3603}"/>
                  </a:ext>
                </a:extLst>
              </p:cNvPr>
              <p:cNvSpPr/>
              <p:nvPr/>
            </p:nvSpPr>
            <p:spPr>
              <a:xfrm>
                <a:off x="6406808" y="2257852"/>
                <a:ext cx="258290" cy="57758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2013" extrusionOk="0">
                    <a:moveTo>
                      <a:pt x="4524" y="0"/>
                    </a:moveTo>
                    <a:cubicBezTo>
                      <a:pt x="2941" y="0"/>
                      <a:pt x="1298" y="643"/>
                      <a:pt x="0" y="1763"/>
                    </a:cubicBezTo>
                    <a:lnTo>
                      <a:pt x="179" y="1965"/>
                    </a:lnTo>
                    <a:cubicBezTo>
                      <a:pt x="1429" y="881"/>
                      <a:pt x="3000" y="274"/>
                      <a:pt x="4524" y="274"/>
                    </a:cubicBezTo>
                    <a:cubicBezTo>
                      <a:pt x="6013" y="274"/>
                      <a:pt x="7572" y="905"/>
                      <a:pt x="8823" y="2013"/>
                    </a:cubicBezTo>
                    <a:lnTo>
                      <a:pt x="9001" y="1798"/>
                    </a:lnTo>
                    <a:cubicBezTo>
                      <a:pt x="7703" y="655"/>
                      <a:pt x="6072" y="0"/>
                      <a:pt x="45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90" name="Google Shape;3889;p41">
                <a:extLst>
                  <a:ext uri="{FF2B5EF4-FFF2-40B4-BE49-F238E27FC236}">
                    <a16:creationId xmlns:a16="http://schemas.microsoft.com/office/drawing/2014/main" id="{9F086680-1871-81EA-E9B6-1CBAB68CBE66}"/>
                  </a:ext>
                </a:extLst>
              </p:cNvPr>
              <p:cNvSpPr/>
              <p:nvPr/>
            </p:nvSpPr>
            <p:spPr>
              <a:xfrm>
                <a:off x="6453606" y="2057664"/>
                <a:ext cx="165699" cy="165699"/>
              </a:xfrm>
              <a:custGeom>
                <a:avLst/>
                <a:gdLst/>
                <a:ahLst/>
                <a:cxnLst/>
                <a:rect l="l" t="t" r="r" b="b"/>
                <a:pathLst>
                  <a:path w="5775" h="5775" extrusionOk="0">
                    <a:moveTo>
                      <a:pt x="2893" y="286"/>
                    </a:moveTo>
                    <a:cubicBezTo>
                      <a:pt x="4322" y="286"/>
                      <a:pt x="5501" y="1453"/>
                      <a:pt x="5501" y="2882"/>
                    </a:cubicBezTo>
                    <a:cubicBezTo>
                      <a:pt x="5501" y="4334"/>
                      <a:pt x="4322" y="5489"/>
                      <a:pt x="2893" y="5489"/>
                    </a:cubicBezTo>
                    <a:cubicBezTo>
                      <a:pt x="1453" y="5489"/>
                      <a:pt x="286" y="4310"/>
                      <a:pt x="286" y="2882"/>
                    </a:cubicBezTo>
                    <a:cubicBezTo>
                      <a:pt x="286" y="1441"/>
                      <a:pt x="1465" y="286"/>
                      <a:pt x="2893" y="286"/>
                    </a:cubicBezTo>
                    <a:close/>
                    <a:moveTo>
                      <a:pt x="2893" y="0"/>
                    </a:moveTo>
                    <a:cubicBezTo>
                      <a:pt x="1298" y="0"/>
                      <a:pt x="0" y="1298"/>
                      <a:pt x="0" y="2882"/>
                    </a:cubicBezTo>
                    <a:cubicBezTo>
                      <a:pt x="0" y="4477"/>
                      <a:pt x="1298" y="5775"/>
                      <a:pt x="2893" y="5775"/>
                    </a:cubicBezTo>
                    <a:cubicBezTo>
                      <a:pt x="4489" y="5775"/>
                      <a:pt x="5775" y="4477"/>
                      <a:pt x="5775" y="2882"/>
                    </a:cubicBezTo>
                    <a:cubicBezTo>
                      <a:pt x="5775" y="1298"/>
                      <a:pt x="4489" y="0"/>
                      <a:pt x="28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91" name="Google Shape;3890;p41">
                <a:extLst>
                  <a:ext uri="{FF2B5EF4-FFF2-40B4-BE49-F238E27FC236}">
                    <a16:creationId xmlns:a16="http://schemas.microsoft.com/office/drawing/2014/main" id="{0F5D25B8-C7F8-1C1C-580E-8D5601E92859}"/>
                  </a:ext>
                </a:extLst>
              </p:cNvPr>
              <p:cNvSpPr/>
              <p:nvPr/>
            </p:nvSpPr>
            <p:spPr>
              <a:xfrm>
                <a:off x="6325150" y="1981141"/>
                <a:ext cx="422956" cy="422956"/>
              </a:xfrm>
              <a:custGeom>
                <a:avLst/>
                <a:gdLst/>
                <a:ahLst/>
                <a:cxnLst/>
                <a:rect l="l" t="t" r="r" b="b"/>
                <a:pathLst>
                  <a:path w="14741" h="14741" extrusionOk="0">
                    <a:moveTo>
                      <a:pt x="7370" y="274"/>
                    </a:moveTo>
                    <a:cubicBezTo>
                      <a:pt x="11264" y="274"/>
                      <a:pt x="14455" y="3453"/>
                      <a:pt x="14455" y="7358"/>
                    </a:cubicBezTo>
                    <a:cubicBezTo>
                      <a:pt x="14455" y="11252"/>
                      <a:pt x="11288" y="14443"/>
                      <a:pt x="7370" y="14443"/>
                    </a:cubicBezTo>
                    <a:cubicBezTo>
                      <a:pt x="3465" y="14443"/>
                      <a:pt x="286" y="11264"/>
                      <a:pt x="286" y="7358"/>
                    </a:cubicBezTo>
                    <a:cubicBezTo>
                      <a:pt x="286" y="3453"/>
                      <a:pt x="3453" y="274"/>
                      <a:pt x="7370" y="274"/>
                    </a:cubicBezTo>
                    <a:close/>
                    <a:moveTo>
                      <a:pt x="7370" y="0"/>
                    </a:moveTo>
                    <a:cubicBezTo>
                      <a:pt x="3310" y="0"/>
                      <a:pt x="0" y="3310"/>
                      <a:pt x="0" y="7370"/>
                    </a:cubicBezTo>
                    <a:cubicBezTo>
                      <a:pt x="0" y="11430"/>
                      <a:pt x="3310" y="14740"/>
                      <a:pt x="7370" y="14740"/>
                    </a:cubicBezTo>
                    <a:cubicBezTo>
                      <a:pt x="11430" y="14740"/>
                      <a:pt x="14740" y="11430"/>
                      <a:pt x="14740" y="7370"/>
                    </a:cubicBezTo>
                    <a:cubicBezTo>
                      <a:pt x="14740" y="3310"/>
                      <a:pt x="11430" y="0"/>
                      <a:pt x="7370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92" name="Google Shape;3891;p41">
                <a:extLst>
                  <a:ext uri="{FF2B5EF4-FFF2-40B4-BE49-F238E27FC236}">
                    <a16:creationId xmlns:a16="http://schemas.microsoft.com/office/drawing/2014/main" id="{8CA4C315-C605-5EAB-A393-A034BF540558}"/>
                  </a:ext>
                </a:extLst>
              </p:cNvPr>
              <p:cNvSpPr/>
              <p:nvPr/>
            </p:nvSpPr>
            <p:spPr>
              <a:xfrm>
                <a:off x="6358634" y="2014625"/>
                <a:ext cx="355988" cy="355988"/>
              </a:xfrm>
              <a:custGeom>
                <a:avLst/>
                <a:gdLst/>
                <a:ahLst/>
                <a:cxnLst/>
                <a:rect l="l" t="t" r="r" b="b"/>
                <a:pathLst>
                  <a:path w="12407" h="12407" extrusionOk="0">
                    <a:moveTo>
                      <a:pt x="6203" y="262"/>
                    </a:moveTo>
                    <a:cubicBezTo>
                      <a:pt x="9478" y="262"/>
                      <a:pt x="12121" y="2929"/>
                      <a:pt x="12121" y="6191"/>
                    </a:cubicBezTo>
                    <a:cubicBezTo>
                      <a:pt x="12121" y="9442"/>
                      <a:pt x="9478" y="12109"/>
                      <a:pt x="6203" y="12109"/>
                    </a:cubicBezTo>
                    <a:cubicBezTo>
                      <a:pt x="2941" y="12109"/>
                      <a:pt x="274" y="9466"/>
                      <a:pt x="274" y="6191"/>
                    </a:cubicBezTo>
                    <a:cubicBezTo>
                      <a:pt x="274" y="2929"/>
                      <a:pt x="2929" y="262"/>
                      <a:pt x="6203" y="262"/>
                    </a:cubicBezTo>
                    <a:close/>
                    <a:moveTo>
                      <a:pt x="6203" y="0"/>
                    </a:moveTo>
                    <a:cubicBezTo>
                      <a:pt x="2774" y="0"/>
                      <a:pt x="0" y="2774"/>
                      <a:pt x="0" y="6203"/>
                    </a:cubicBezTo>
                    <a:cubicBezTo>
                      <a:pt x="0" y="9620"/>
                      <a:pt x="2774" y="12406"/>
                      <a:pt x="6203" y="12406"/>
                    </a:cubicBezTo>
                    <a:cubicBezTo>
                      <a:pt x="9621" y="12406"/>
                      <a:pt x="12407" y="9620"/>
                      <a:pt x="12407" y="6203"/>
                    </a:cubicBezTo>
                    <a:cubicBezTo>
                      <a:pt x="12407" y="2774"/>
                      <a:pt x="9621" y="0"/>
                      <a:pt x="6203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6644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  <p:bldP spid="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7" descr="Immagine che contiene clipart, schermata, anime, cartone animato&#10;&#10;Descrizione generata automaticamente">
            <a:extLst>
              <a:ext uri="{FF2B5EF4-FFF2-40B4-BE49-F238E27FC236}">
                <a16:creationId xmlns:a16="http://schemas.microsoft.com/office/drawing/2014/main" id="{CDC9053F-55E4-8B92-49A1-97BD01833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17596" y="700233"/>
            <a:ext cx="4952729" cy="4952729"/>
          </a:xfrm>
          <a:prstGeom prst="rect">
            <a:avLst/>
          </a:prstGeom>
        </p:spPr>
      </p:pic>
      <p:grpSp>
        <p:nvGrpSpPr>
          <p:cNvPr id="5" name="Google Shape;3789;p41">
            <a:extLst>
              <a:ext uri="{FF2B5EF4-FFF2-40B4-BE49-F238E27FC236}">
                <a16:creationId xmlns:a16="http://schemas.microsoft.com/office/drawing/2014/main" id="{7532DA43-CF66-3B31-831D-13D1D9C85926}"/>
              </a:ext>
            </a:extLst>
          </p:cNvPr>
          <p:cNvGrpSpPr/>
          <p:nvPr/>
        </p:nvGrpSpPr>
        <p:grpSpPr>
          <a:xfrm flipH="1">
            <a:off x="9135168" y="4617657"/>
            <a:ext cx="1596825" cy="296297"/>
            <a:chOff x="3995813" y="4212925"/>
            <a:chExt cx="1284904" cy="240206"/>
          </a:xfrm>
          <a:solidFill>
            <a:srgbClr val="0070AB"/>
          </a:solidFill>
        </p:grpSpPr>
        <p:sp>
          <p:nvSpPr>
            <p:cNvPr id="6" name="Google Shape;3790;p41">
              <a:extLst>
                <a:ext uri="{FF2B5EF4-FFF2-40B4-BE49-F238E27FC236}">
                  <a16:creationId xmlns:a16="http://schemas.microsoft.com/office/drawing/2014/main" id="{2D9991CC-B52C-BA03-A44E-AF9BFBCD6A85}"/>
                </a:ext>
              </a:extLst>
            </p:cNvPr>
            <p:cNvSpPr/>
            <p:nvPr/>
          </p:nvSpPr>
          <p:spPr>
            <a:xfrm>
              <a:off x="4015125" y="4212925"/>
              <a:ext cx="1265592" cy="240206"/>
            </a:xfrm>
            <a:custGeom>
              <a:avLst/>
              <a:gdLst/>
              <a:ahLst/>
              <a:cxnLst/>
              <a:rect l="l" t="t" r="r" b="b"/>
              <a:pathLst>
                <a:path w="33684" h="8371" extrusionOk="0">
                  <a:moveTo>
                    <a:pt x="33398" y="1"/>
                  </a:moveTo>
                  <a:lnTo>
                    <a:pt x="33398" y="5132"/>
                  </a:lnTo>
                  <a:cubicBezTo>
                    <a:pt x="33398" y="6763"/>
                    <a:pt x="32076" y="8097"/>
                    <a:pt x="30445" y="8097"/>
                  </a:cubicBezTo>
                  <a:lnTo>
                    <a:pt x="3251" y="8097"/>
                  </a:lnTo>
                  <a:cubicBezTo>
                    <a:pt x="1608" y="8097"/>
                    <a:pt x="286" y="6763"/>
                    <a:pt x="286" y="5132"/>
                  </a:cubicBezTo>
                  <a:lnTo>
                    <a:pt x="286" y="3180"/>
                  </a:lnTo>
                  <a:lnTo>
                    <a:pt x="1" y="3180"/>
                  </a:lnTo>
                  <a:lnTo>
                    <a:pt x="1" y="5132"/>
                  </a:lnTo>
                  <a:cubicBezTo>
                    <a:pt x="1" y="6918"/>
                    <a:pt x="1465" y="8371"/>
                    <a:pt x="3251" y="8371"/>
                  </a:cubicBezTo>
                  <a:lnTo>
                    <a:pt x="30445" y="8371"/>
                  </a:lnTo>
                  <a:cubicBezTo>
                    <a:pt x="32231" y="8371"/>
                    <a:pt x="33683" y="6930"/>
                    <a:pt x="33683" y="5132"/>
                  </a:cubicBezTo>
                  <a:lnTo>
                    <a:pt x="33683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7" name="Google Shape;3791;p41">
              <a:extLst>
                <a:ext uri="{FF2B5EF4-FFF2-40B4-BE49-F238E27FC236}">
                  <a16:creationId xmlns:a16="http://schemas.microsoft.com/office/drawing/2014/main" id="{D0AA5940-0DD3-FBE9-D756-EB1E9C73A568}"/>
                </a:ext>
              </a:extLst>
            </p:cNvPr>
            <p:cNvSpPr/>
            <p:nvPr/>
          </p:nvSpPr>
          <p:spPr>
            <a:xfrm>
              <a:off x="3995813" y="4279210"/>
              <a:ext cx="50585" cy="50585"/>
            </a:xfrm>
            <a:custGeom>
              <a:avLst/>
              <a:gdLst/>
              <a:ahLst/>
              <a:cxnLst/>
              <a:rect l="l" t="t" r="r" b="b"/>
              <a:pathLst>
                <a:path w="1763" h="1763" extrusionOk="0">
                  <a:moveTo>
                    <a:pt x="881" y="1"/>
                  </a:moveTo>
                  <a:cubicBezTo>
                    <a:pt x="393" y="1"/>
                    <a:pt x="0" y="405"/>
                    <a:pt x="0" y="882"/>
                  </a:cubicBezTo>
                  <a:cubicBezTo>
                    <a:pt x="0" y="1370"/>
                    <a:pt x="393" y="1763"/>
                    <a:pt x="881" y="1763"/>
                  </a:cubicBezTo>
                  <a:cubicBezTo>
                    <a:pt x="1358" y="1763"/>
                    <a:pt x="1762" y="1370"/>
                    <a:pt x="1762" y="882"/>
                  </a:cubicBezTo>
                  <a:cubicBezTo>
                    <a:pt x="1762" y="405"/>
                    <a:pt x="1358" y="1"/>
                    <a:pt x="8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28" name="Google Shape;3866;p41">
            <a:extLst>
              <a:ext uri="{FF2B5EF4-FFF2-40B4-BE49-F238E27FC236}">
                <a16:creationId xmlns:a16="http://schemas.microsoft.com/office/drawing/2014/main" id="{58F0FAA8-2CF4-95CD-8A27-1DC2BD4C9CDC}"/>
              </a:ext>
            </a:extLst>
          </p:cNvPr>
          <p:cNvGrpSpPr/>
          <p:nvPr/>
        </p:nvGrpSpPr>
        <p:grpSpPr>
          <a:xfrm flipH="1">
            <a:off x="8616742" y="3580202"/>
            <a:ext cx="1050801" cy="1042983"/>
            <a:chOff x="4852335" y="3371867"/>
            <a:chExt cx="845539" cy="845539"/>
          </a:xfrm>
          <a:solidFill>
            <a:srgbClr val="0070AB"/>
          </a:solidFill>
        </p:grpSpPr>
        <p:sp>
          <p:nvSpPr>
            <p:cNvPr id="29" name="Google Shape;3867;p41">
              <a:extLst>
                <a:ext uri="{FF2B5EF4-FFF2-40B4-BE49-F238E27FC236}">
                  <a16:creationId xmlns:a16="http://schemas.microsoft.com/office/drawing/2014/main" id="{0EC9CF7C-B3ED-A698-742F-5A7F2CBAB7F6}"/>
                </a:ext>
              </a:extLst>
            </p:cNvPr>
            <p:cNvSpPr/>
            <p:nvPr/>
          </p:nvSpPr>
          <p:spPr>
            <a:xfrm>
              <a:off x="4856438" y="3375281"/>
              <a:ext cx="837678" cy="838022"/>
            </a:xfrm>
            <a:custGeom>
              <a:avLst/>
              <a:gdLst/>
              <a:ahLst/>
              <a:cxnLst/>
              <a:rect l="l" t="t" r="r" b="b"/>
              <a:pathLst>
                <a:path w="29195" h="29207" extrusionOk="0">
                  <a:moveTo>
                    <a:pt x="14598" y="1"/>
                  </a:moveTo>
                  <a:cubicBezTo>
                    <a:pt x="6537" y="1"/>
                    <a:pt x="1" y="6537"/>
                    <a:pt x="1" y="14610"/>
                  </a:cubicBezTo>
                  <a:cubicBezTo>
                    <a:pt x="1" y="22670"/>
                    <a:pt x="6537" y="29207"/>
                    <a:pt x="14598" y="29207"/>
                  </a:cubicBezTo>
                  <a:cubicBezTo>
                    <a:pt x="22658" y="29207"/>
                    <a:pt x="29195" y="22670"/>
                    <a:pt x="29195" y="14610"/>
                  </a:cubicBezTo>
                  <a:cubicBezTo>
                    <a:pt x="29195" y="6537"/>
                    <a:pt x="22658" y="1"/>
                    <a:pt x="145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0" name="Google Shape;3868;p41">
              <a:extLst>
                <a:ext uri="{FF2B5EF4-FFF2-40B4-BE49-F238E27FC236}">
                  <a16:creationId xmlns:a16="http://schemas.microsoft.com/office/drawing/2014/main" id="{BFF0F09B-95ED-77F0-825B-F05CB91A9577}"/>
                </a:ext>
              </a:extLst>
            </p:cNvPr>
            <p:cNvSpPr/>
            <p:nvPr/>
          </p:nvSpPr>
          <p:spPr>
            <a:xfrm>
              <a:off x="4898817" y="3416627"/>
              <a:ext cx="755014" cy="755330"/>
            </a:xfrm>
            <a:custGeom>
              <a:avLst/>
              <a:gdLst/>
              <a:ahLst/>
              <a:cxnLst/>
              <a:rect l="l" t="t" r="r" b="b"/>
              <a:pathLst>
                <a:path w="26314" h="26325" extrusionOk="0">
                  <a:moveTo>
                    <a:pt x="13157" y="0"/>
                  </a:moveTo>
                  <a:cubicBezTo>
                    <a:pt x="5894" y="0"/>
                    <a:pt x="0" y="5894"/>
                    <a:pt x="0" y="13169"/>
                  </a:cubicBezTo>
                  <a:cubicBezTo>
                    <a:pt x="0" y="20431"/>
                    <a:pt x="5894" y="26325"/>
                    <a:pt x="13157" y="26325"/>
                  </a:cubicBezTo>
                  <a:cubicBezTo>
                    <a:pt x="20431" y="26325"/>
                    <a:pt x="26313" y="20431"/>
                    <a:pt x="26313" y="13169"/>
                  </a:cubicBezTo>
                  <a:cubicBezTo>
                    <a:pt x="26313" y="5894"/>
                    <a:pt x="20431" y="0"/>
                    <a:pt x="13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1" name="Google Shape;3869;p41">
              <a:extLst>
                <a:ext uri="{FF2B5EF4-FFF2-40B4-BE49-F238E27FC236}">
                  <a16:creationId xmlns:a16="http://schemas.microsoft.com/office/drawing/2014/main" id="{6A99A2D9-E59B-60DE-C12B-1371133E893E}"/>
                </a:ext>
              </a:extLst>
            </p:cNvPr>
            <p:cNvSpPr/>
            <p:nvPr/>
          </p:nvSpPr>
          <p:spPr>
            <a:xfrm>
              <a:off x="4898473" y="3416971"/>
              <a:ext cx="660387" cy="660042"/>
            </a:xfrm>
            <a:custGeom>
              <a:avLst/>
              <a:gdLst/>
              <a:ahLst/>
              <a:cxnLst/>
              <a:rect l="l" t="t" r="r" b="b"/>
              <a:pathLst>
                <a:path w="23016" h="23004" extrusionOk="0">
                  <a:moveTo>
                    <a:pt x="13157" y="0"/>
                  </a:moveTo>
                  <a:cubicBezTo>
                    <a:pt x="5894" y="0"/>
                    <a:pt x="0" y="5894"/>
                    <a:pt x="0" y="13157"/>
                  </a:cubicBezTo>
                  <a:cubicBezTo>
                    <a:pt x="0" y="17062"/>
                    <a:pt x="1715" y="20598"/>
                    <a:pt x="4441" y="23003"/>
                  </a:cubicBezTo>
                  <a:cubicBezTo>
                    <a:pt x="2382" y="20681"/>
                    <a:pt x="1131" y="17633"/>
                    <a:pt x="1131" y="14288"/>
                  </a:cubicBezTo>
                  <a:cubicBezTo>
                    <a:pt x="1131" y="7025"/>
                    <a:pt x="7025" y="1131"/>
                    <a:pt x="14288" y="1131"/>
                  </a:cubicBezTo>
                  <a:cubicBezTo>
                    <a:pt x="17645" y="1131"/>
                    <a:pt x="20693" y="2381"/>
                    <a:pt x="23015" y="4429"/>
                  </a:cubicBezTo>
                  <a:cubicBezTo>
                    <a:pt x="20598" y="1703"/>
                    <a:pt x="17086" y="0"/>
                    <a:pt x="131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2" name="Google Shape;3870;p41">
              <a:extLst>
                <a:ext uri="{FF2B5EF4-FFF2-40B4-BE49-F238E27FC236}">
                  <a16:creationId xmlns:a16="http://schemas.microsoft.com/office/drawing/2014/main" id="{0025D5E4-A8B7-7502-D6EF-79D789F541D1}"/>
                </a:ext>
              </a:extLst>
            </p:cNvPr>
            <p:cNvSpPr/>
            <p:nvPr/>
          </p:nvSpPr>
          <p:spPr>
            <a:xfrm>
              <a:off x="4894714" y="3412524"/>
              <a:ext cx="763536" cy="763536"/>
            </a:xfrm>
            <a:custGeom>
              <a:avLst/>
              <a:gdLst/>
              <a:ahLst/>
              <a:cxnLst/>
              <a:rect l="l" t="t" r="r" b="b"/>
              <a:pathLst>
                <a:path w="26611" h="26611" extrusionOk="0">
                  <a:moveTo>
                    <a:pt x="13312" y="286"/>
                  </a:moveTo>
                  <a:cubicBezTo>
                    <a:pt x="20479" y="286"/>
                    <a:pt x="26325" y="6132"/>
                    <a:pt x="26325" y="13312"/>
                  </a:cubicBezTo>
                  <a:cubicBezTo>
                    <a:pt x="26325" y="20479"/>
                    <a:pt x="20479" y="26325"/>
                    <a:pt x="13312" y="26325"/>
                  </a:cubicBezTo>
                  <a:cubicBezTo>
                    <a:pt x="6132" y="26325"/>
                    <a:pt x="286" y="20479"/>
                    <a:pt x="286" y="13312"/>
                  </a:cubicBezTo>
                  <a:cubicBezTo>
                    <a:pt x="286" y="6132"/>
                    <a:pt x="6132" y="286"/>
                    <a:pt x="13312" y="286"/>
                  </a:cubicBezTo>
                  <a:close/>
                  <a:moveTo>
                    <a:pt x="13312" y="0"/>
                  </a:moveTo>
                  <a:cubicBezTo>
                    <a:pt x="5965" y="0"/>
                    <a:pt x="0" y="5965"/>
                    <a:pt x="0" y="13312"/>
                  </a:cubicBezTo>
                  <a:cubicBezTo>
                    <a:pt x="0" y="20646"/>
                    <a:pt x="5965" y="26611"/>
                    <a:pt x="13312" y="26611"/>
                  </a:cubicBezTo>
                  <a:cubicBezTo>
                    <a:pt x="20646" y="26611"/>
                    <a:pt x="26611" y="20646"/>
                    <a:pt x="26611" y="13312"/>
                  </a:cubicBezTo>
                  <a:cubicBezTo>
                    <a:pt x="26611" y="5965"/>
                    <a:pt x="20646" y="0"/>
                    <a:pt x="13312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" name="Google Shape;3871;p41">
              <a:extLst>
                <a:ext uri="{FF2B5EF4-FFF2-40B4-BE49-F238E27FC236}">
                  <a16:creationId xmlns:a16="http://schemas.microsoft.com/office/drawing/2014/main" id="{5C8FAA83-2502-C40D-43E7-1F8B2DA2E052}"/>
                </a:ext>
              </a:extLst>
            </p:cNvPr>
            <p:cNvSpPr/>
            <p:nvPr/>
          </p:nvSpPr>
          <p:spPr>
            <a:xfrm>
              <a:off x="4852335" y="3371867"/>
              <a:ext cx="845539" cy="845539"/>
            </a:xfrm>
            <a:custGeom>
              <a:avLst/>
              <a:gdLst/>
              <a:ahLst/>
              <a:cxnLst/>
              <a:rect l="l" t="t" r="r" b="b"/>
              <a:pathLst>
                <a:path w="29469" h="29469" extrusionOk="0">
                  <a:moveTo>
                    <a:pt x="14741" y="274"/>
                  </a:moveTo>
                  <a:cubicBezTo>
                    <a:pt x="22718" y="274"/>
                    <a:pt x="29183" y="6763"/>
                    <a:pt x="29183" y="14741"/>
                  </a:cubicBezTo>
                  <a:cubicBezTo>
                    <a:pt x="29183" y="22706"/>
                    <a:pt x="22718" y="29195"/>
                    <a:pt x="14741" y="29195"/>
                  </a:cubicBezTo>
                  <a:cubicBezTo>
                    <a:pt x="6764" y="29195"/>
                    <a:pt x="275" y="22718"/>
                    <a:pt x="275" y="14741"/>
                  </a:cubicBezTo>
                  <a:cubicBezTo>
                    <a:pt x="275" y="6763"/>
                    <a:pt x="6764" y="274"/>
                    <a:pt x="14741" y="274"/>
                  </a:cubicBezTo>
                  <a:close/>
                  <a:moveTo>
                    <a:pt x="14741" y="1"/>
                  </a:moveTo>
                  <a:cubicBezTo>
                    <a:pt x="6609" y="1"/>
                    <a:pt x="1" y="6609"/>
                    <a:pt x="1" y="14741"/>
                  </a:cubicBezTo>
                  <a:cubicBezTo>
                    <a:pt x="1" y="22861"/>
                    <a:pt x="6609" y="29469"/>
                    <a:pt x="14741" y="29469"/>
                  </a:cubicBezTo>
                  <a:cubicBezTo>
                    <a:pt x="22861" y="29469"/>
                    <a:pt x="29469" y="22849"/>
                    <a:pt x="29469" y="14741"/>
                  </a:cubicBezTo>
                  <a:cubicBezTo>
                    <a:pt x="29469" y="6609"/>
                    <a:pt x="22861" y="1"/>
                    <a:pt x="14741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" name="Google Shape;3872;p41">
              <a:extLst>
                <a:ext uri="{FF2B5EF4-FFF2-40B4-BE49-F238E27FC236}">
                  <a16:creationId xmlns:a16="http://schemas.microsoft.com/office/drawing/2014/main" id="{46ED63F4-6BF2-9456-8DB1-720846EAC4C8}"/>
                </a:ext>
              </a:extLst>
            </p:cNvPr>
            <p:cNvSpPr/>
            <p:nvPr/>
          </p:nvSpPr>
          <p:spPr>
            <a:xfrm>
              <a:off x="5192255" y="3691272"/>
              <a:ext cx="298947" cy="330738"/>
            </a:xfrm>
            <a:custGeom>
              <a:avLst/>
              <a:gdLst/>
              <a:ahLst/>
              <a:cxnLst/>
              <a:rect l="l" t="t" r="r" b="b"/>
              <a:pathLst>
                <a:path w="10419" h="11527" extrusionOk="0">
                  <a:moveTo>
                    <a:pt x="9252" y="1"/>
                  </a:moveTo>
                  <a:lnTo>
                    <a:pt x="9252" y="1"/>
                  </a:lnTo>
                  <a:cubicBezTo>
                    <a:pt x="9288" y="2073"/>
                    <a:pt x="8895" y="8264"/>
                    <a:pt x="3073" y="10383"/>
                  </a:cubicBezTo>
                  <a:cubicBezTo>
                    <a:pt x="3013" y="10401"/>
                    <a:pt x="2945" y="10410"/>
                    <a:pt x="2876" y="10410"/>
                  </a:cubicBezTo>
                  <a:cubicBezTo>
                    <a:pt x="2808" y="10410"/>
                    <a:pt x="2739" y="10401"/>
                    <a:pt x="2680" y="10383"/>
                  </a:cubicBezTo>
                  <a:cubicBezTo>
                    <a:pt x="1632" y="9990"/>
                    <a:pt x="751" y="9466"/>
                    <a:pt x="1" y="8859"/>
                  </a:cubicBezTo>
                  <a:lnTo>
                    <a:pt x="1" y="8859"/>
                  </a:lnTo>
                  <a:cubicBezTo>
                    <a:pt x="894" y="9943"/>
                    <a:pt x="2132" y="10895"/>
                    <a:pt x="3799" y="11490"/>
                  </a:cubicBezTo>
                  <a:cubicBezTo>
                    <a:pt x="3858" y="11514"/>
                    <a:pt x="3927" y="11526"/>
                    <a:pt x="3995" y="11526"/>
                  </a:cubicBezTo>
                  <a:cubicBezTo>
                    <a:pt x="4064" y="11526"/>
                    <a:pt x="4132" y="11514"/>
                    <a:pt x="4192" y="11490"/>
                  </a:cubicBezTo>
                  <a:cubicBezTo>
                    <a:pt x="10145" y="9335"/>
                    <a:pt x="10419" y="2918"/>
                    <a:pt x="10359" y="1001"/>
                  </a:cubicBezTo>
                  <a:cubicBezTo>
                    <a:pt x="10347" y="656"/>
                    <a:pt x="10145" y="382"/>
                    <a:pt x="9847" y="239"/>
                  </a:cubicBezTo>
                  <a:lnTo>
                    <a:pt x="92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5" name="Google Shape;3873;p41">
              <a:extLst>
                <a:ext uri="{FF2B5EF4-FFF2-40B4-BE49-F238E27FC236}">
                  <a16:creationId xmlns:a16="http://schemas.microsoft.com/office/drawing/2014/main" id="{E15BD149-75FF-2C0E-004E-1EDB6CE4150B}"/>
                </a:ext>
              </a:extLst>
            </p:cNvPr>
            <p:cNvSpPr/>
            <p:nvPr/>
          </p:nvSpPr>
          <p:spPr>
            <a:xfrm>
              <a:off x="5086007" y="3595123"/>
              <a:ext cx="377192" cy="398510"/>
            </a:xfrm>
            <a:custGeom>
              <a:avLst/>
              <a:gdLst/>
              <a:ahLst/>
              <a:cxnLst/>
              <a:rect l="l" t="t" r="r" b="b"/>
              <a:pathLst>
                <a:path w="13146" h="13889" extrusionOk="0">
                  <a:moveTo>
                    <a:pt x="6561" y="280"/>
                  </a:moveTo>
                  <a:cubicBezTo>
                    <a:pt x="6621" y="280"/>
                    <a:pt x="6680" y="292"/>
                    <a:pt x="6704" y="304"/>
                  </a:cubicBezTo>
                  <a:lnTo>
                    <a:pt x="12336" y="2602"/>
                  </a:lnTo>
                  <a:cubicBezTo>
                    <a:pt x="12610" y="2697"/>
                    <a:pt x="12764" y="2935"/>
                    <a:pt x="12788" y="3221"/>
                  </a:cubicBezTo>
                  <a:cubicBezTo>
                    <a:pt x="12836" y="5114"/>
                    <a:pt x="12562" y="11472"/>
                    <a:pt x="6704" y="13579"/>
                  </a:cubicBezTo>
                  <a:cubicBezTo>
                    <a:pt x="6650" y="13597"/>
                    <a:pt x="6597" y="13606"/>
                    <a:pt x="6546" y="13606"/>
                  </a:cubicBezTo>
                  <a:cubicBezTo>
                    <a:pt x="6496" y="13606"/>
                    <a:pt x="6448" y="13597"/>
                    <a:pt x="6406" y="13579"/>
                  </a:cubicBezTo>
                  <a:cubicBezTo>
                    <a:pt x="537" y="11472"/>
                    <a:pt x="251" y="5114"/>
                    <a:pt x="310" y="3221"/>
                  </a:cubicBezTo>
                  <a:cubicBezTo>
                    <a:pt x="334" y="2959"/>
                    <a:pt x="501" y="2697"/>
                    <a:pt x="763" y="2602"/>
                  </a:cubicBezTo>
                  <a:lnTo>
                    <a:pt x="6406" y="304"/>
                  </a:lnTo>
                  <a:cubicBezTo>
                    <a:pt x="6454" y="292"/>
                    <a:pt x="6502" y="280"/>
                    <a:pt x="6561" y="280"/>
                  </a:cubicBezTo>
                  <a:close/>
                  <a:moveTo>
                    <a:pt x="6575" y="0"/>
                  </a:moveTo>
                  <a:cubicBezTo>
                    <a:pt x="6484" y="0"/>
                    <a:pt x="6395" y="18"/>
                    <a:pt x="6311" y="54"/>
                  </a:cubicBezTo>
                  <a:lnTo>
                    <a:pt x="668" y="2340"/>
                  </a:lnTo>
                  <a:cubicBezTo>
                    <a:pt x="310" y="2483"/>
                    <a:pt x="72" y="2840"/>
                    <a:pt x="60" y="3221"/>
                  </a:cubicBezTo>
                  <a:cubicBezTo>
                    <a:pt x="1" y="5162"/>
                    <a:pt x="287" y="11662"/>
                    <a:pt x="6323" y="13853"/>
                  </a:cubicBezTo>
                  <a:cubicBezTo>
                    <a:pt x="6406" y="13877"/>
                    <a:pt x="6490" y="13889"/>
                    <a:pt x="6561" y="13889"/>
                  </a:cubicBezTo>
                  <a:cubicBezTo>
                    <a:pt x="6656" y="13889"/>
                    <a:pt x="6728" y="13877"/>
                    <a:pt x="6823" y="13829"/>
                  </a:cubicBezTo>
                  <a:cubicBezTo>
                    <a:pt x="12848" y="11662"/>
                    <a:pt x="13145" y="5138"/>
                    <a:pt x="13086" y="3209"/>
                  </a:cubicBezTo>
                  <a:cubicBezTo>
                    <a:pt x="13086" y="2816"/>
                    <a:pt x="12836" y="2483"/>
                    <a:pt x="12479" y="2328"/>
                  </a:cubicBezTo>
                  <a:lnTo>
                    <a:pt x="6847" y="54"/>
                  </a:lnTo>
                  <a:cubicBezTo>
                    <a:pt x="6758" y="18"/>
                    <a:pt x="6665" y="0"/>
                    <a:pt x="65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6" name="Google Shape;3874;p41">
              <a:extLst>
                <a:ext uri="{FF2B5EF4-FFF2-40B4-BE49-F238E27FC236}">
                  <a16:creationId xmlns:a16="http://schemas.microsoft.com/office/drawing/2014/main" id="{3F6C5228-7AA2-310F-EBF2-7487AC580693}"/>
                </a:ext>
              </a:extLst>
            </p:cNvPr>
            <p:cNvSpPr/>
            <p:nvPr/>
          </p:nvSpPr>
          <p:spPr>
            <a:xfrm>
              <a:off x="5186459" y="3705646"/>
              <a:ext cx="177664" cy="177664"/>
            </a:xfrm>
            <a:custGeom>
              <a:avLst/>
              <a:gdLst/>
              <a:ahLst/>
              <a:cxnLst/>
              <a:rect l="l" t="t" r="r" b="b"/>
              <a:pathLst>
                <a:path w="6192" h="6192" extrusionOk="0">
                  <a:moveTo>
                    <a:pt x="3096" y="274"/>
                  </a:moveTo>
                  <a:cubicBezTo>
                    <a:pt x="4644" y="274"/>
                    <a:pt x="5906" y="1548"/>
                    <a:pt x="5906" y="3096"/>
                  </a:cubicBezTo>
                  <a:cubicBezTo>
                    <a:pt x="5906" y="4643"/>
                    <a:pt x="4644" y="5905"/>
                    <a:pt x="3096" y="5905"/>
                  </a:cubicBezTo>
                  <a:cubicBezTo>
                    <a:pt x="1548" y="5905"/>
                    <a:pt x="286" y="4643"/>
                    <a:pt x="286" y="3096"/>
                  </a:cubicBezTo>
                  <a:cubicBezTo>
                    <a:pt x="286" y="1548"/>
                    <a:pt x="1548" y="274"/>
                    <a:pt x="3096" y="274"/>
                  </a:cubicBezTo>
                  <a:close/>
                  <a:moveTo>
                    <a:pt x="3096" y="0"/>
                  </a:moveTo>
                  <a:cubicBezTo>
                    <a:pt x="1381" y="0"/>
                    <a:pt x="0" y="1381"/>
                    <a:pt x="0" y="3096"/>
                  </a:cubicBezTo>
                  <a:cubicBezTo>
                    <a:pt x="0" y="4798"/>
                    <a:pt x="1381" y="6191"/>
                    <a:pt x="3096" y="6191"/>
                  </a:cubicBezTo>
                  <a:cubicBezTo>
                    <a:pt x="4810" y="6191"/>
                    <a:pt x="6192" y="4798"/>
                    <a:pt x="6192" y="3096"/>
                  </a:cubicBezTo>
                  <a:cubicBezTo>
                    <a:pt x="6192" y="1381"/>
                    <a:pt x="4810" y="0"/>
                    <a:pt x="3096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7" name="Google Shape;3875;p41">
              <a:extLst>
                <a:ext uri="{FF2B5EF4-FFF2-40B4-BE49-F238E27FC236}">
                  <a16:creationId xmlns:a16="http://schemas.microsoft.com/office/drawing/2014/main" id="{F09E9789-9D84-99B8-AC0E-21DFB80C5719}"/>
                </a:ext>
              </a:extLst>
            </p:cNvPr>
            <p:cNvSpPr/>
            <p:nvPr/>
          </p:nvSpPr>
          <p:spPr>
            <a:xfrm>
              <a:off x="5244189" y="3762773"/>
              <a:ext cx="78933" cy="63124"/>
            </a:xfrm>
            <a:custGeom>
              <a:avLst/>
              <a:gdLst/>
              <a:ahLst/>
              <a:cxnLst/>
              <a:rect l="l" t="t" r="r" b="b"/>
              <a:pathLst>
                <a:path w="2751" h="2200" extrusionOk="0">
                  <a:moveTo>
                    <a:pt x="2600" y="0"/>
                  </a:moveTo>
                  <a:cubicBezTo>
                    <a:pt x="2566" y="0"/>
                    <a:pt x="2531" y="15"/>
                    <a:pt x="2501" y="45"/>
                  </a:cubicBezTo>
                  <a:lnTo>
                    <a:pt x="834" y="1831"/>
                  </a:lnTo>
                  <a:lnTo>
                    <a:pt x="262" y="1009"/>
                  </a:lnTo>
                  <a:cubicBezTo>
                    <a:pt x="235" y="975"/>
                    <a:pt x="195" y="956"/>
                    <a:pt x="155" y="956"/>
                  </a:cubicBezTo>
                  <a:cubicBezTo>
                    <a:pt x="126" y="956"/>
                    <a:pt x="97" y="966"/>
                    <a:pt x="72" y="986"/>
                  </a:cubicBezTo>
                  <a:cubicBezTo>
                    <a:pt x="12" y="1021"/>
                    <a:pt x="0" y="1117"/>
                    <a:pt x="36" y="1176"/>
                  </a:cubicBezTo>
                  <a:lnTo>
                    <a:pt x="715" y="2140"/>
                  </a:lnTo>
                  <a:cubicBezTo>
                    <a:pt x="739" y="2176"/>
                    <a:pt x="774" y="2200"/>
                    <a:pt x="834" y="2200"/>
                  </a:cubicBezTo>
                  <a:cubicBezTo>
                    <a:pt x="870" y="2200"/>
                    <a:pt x="905" y="2188"/>
                    <a:pt x="905" y="2152"/>
                  </a:cubicBezTo>
                  <a:lnTo>
                    <a:pt x="2691" y="235"/>
                  </a:lnTo>
                  <a:cubicBezTo>
                    <a:pt x="2751" y="188"/>
                    <a:pt x="2751" y="105"/>
                    <a:pt x="2691" y="45"/>
                  </a:cubicBezTo>
                  <a:cubicBezTo>
                    <a:pt x="2667" y="15"/>
                    <a:pt x="2635" y="0"/>
                    <a:pt x="2600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8" name="Google Shape;3876;p41">
            <a:extLst>
              <a:ext uri="{FF2B5EF4-FFF2-40B4-BE49-F238E27FC236}">
                <a16:creationId xmlns:a16="http://schemas.microsoft.com/office/drawing/2014/main" id="{FC4EB3E1-FDC8-6130-F81C-E4A094F72841}"/>
              </a:ext>
            </a:extLst>
          </p:cNvPr>
          <p:cNvGrpSpPr/>
          <p:nvPr/>
        </p:nvGrpSpPr>
        <p:grpSpPr>
          <a:xfrm flipH="1">
            <a:off x="7050472" y="1225899"/>
            <a:ext cx="2092611" cy="1663687"/>
            <a:chOff x="5274348" y="1463250"/>
            <a:chExt cx="1683844" cy="1348740"/>
          </a:xfrm>
          <a:solidFill>
            <a:srgbClr val="0070AB"/>
          </a:solidFill>
        </p:grpSpPr>
        <p:sp>
          <p:nvSpPr>
            <p:cNvPr id="39" name="Google Shape;3877;p41">
              <a:extLst>
                <a:ext uri="{FF2B5EF4-FFF2-40B4-BE49-F238E27FC236}">
                  <a16:creationId xmlns:a16="http://schemas.microsoft.com/office/drawing/2014/main" id="{67815641-11AD-3A44-00FC-6D3636058812}"/>
                </a:ext>
              </a:extLst>
            </p:cNvPr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grpSp>
          <p:nvGrpSpPr>
            <p:cNvPr id="40" name="Google Shape;3878;p41">
              <a:extLst>
                <a:ext uri="{FF2B5EF4-FFF2-40B4-BE49-F238E27FC236}">
                  <a16:creationId xmlns:a16="http://schemas.microsoft.com/office/drawing/2014/main" id="{A2ED4D1B-3488-EC18-05A9-EBCCCEF13B16}"/>
                </a:ext>
              </a:extLst>
            </p:cNvPr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  <a:grpFill/>
          </p:grpSpPr>
          <p:sp>
            <p:nvSpPr>
              <p:cNvPr id="52" name="Google Shape;3879;p41">
                <a:extLst>
                  <a:ext uri="{FF2B5EF4-FFF2-40B4-BE49-F238E27FC236}">
                    <a16:creationId xmlns:a16="http://schemas.microsoft.com/office/drawing/2014/main" id="{18C3CA34-278F-8282-CF4D-4D7DB72908ED}"/>
                  </a:ext>
                </a:extLst>
              </p:cNvPr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3" name="Google Shape;3880;p41">
                <a:extLst>
                  <a:ext uri="{FF2B5EF4-FFF2-40B4-BE49-F238E27FC236}">
                    <a16:creationId xmlns:a16="http://schemas.microsoft.com/office/drawing/2014/main" id="{B700D5F0-A2A6-44E1-CF07-2B5F50D538B8}"/>
                  </a:ext>
                </a:extLst>
              </p:cNvPr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41" name="Google Shape;3881;p41">
              <a:extLst>
                <a:ext uri="{FF2B5EF4-FFF2-40B4-BE49-F238E27FC236}">
                  <a16:creationId xmlns:a16="http://schemas.microsoft.com/office/drawing/2014/main" id="{47DB7732-851E-1C11-9798-456A624AD067}"/>
                </a:ext>
              </a:extLst>
            </p:cNvPr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  <a:grpFill/>
          </p:grpSpPr>
          <p:sp>
            <p:nvSpPr>
              <p:cNvPr id="42" name="Google Shape;3882;p41">
                <a:extLst>
                  <a:ext uri="{FF2B5EF4-FFF2-40B4-BE49-F238E27FC236}">
                    <a16:creationId xmlns:a16="http://schemas.microsoft.com/office/drawing/2014/main" id="{E913BB51-6495-92A6-25DC-31A28668D634}"/>
                  </a:ext>
                </a:extLst>
              </p:cNvPr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3" name="Google Shape;3883;p41">
                <a:extLst>
                  <a:ext uri="{FF2B5EF4-FFF2-40B4-BE49-F238E27FC236}">
                    <a16:creationId xmlns:a16="http://schemas.microsoft.com/office/drawing/2014/main" id="{BAB40064-AE47-037B-41CA-F4CFC33983EB}"/>
                  </a:ext>
                </a:extLst>
              </p:cNvPr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4" name="Google Shape;3884;p41">
                <a:extLst>
                  <a:ext uri="{FF2B5EF4-FFF2-40B4-BE49-F238E27FC236}">
                    <a16:creationId xmlns:a16="http://schemas.microsoft.com/office/drawing/2014/main" id="{2DE1B646-C22A-2C3E-EDDA-C7B1DF416CCD}"/>
                  </a:ext>
                </a:extLst>
              </p:cNvPr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5" name="Google Shape;3885;p41">
                <a:extLst>
                  <a:ext uri="{FF2B5EF4-FFF2-40B4-BE49-F238E27FC236}">
                    <a16:creationId xmlns:a16="http://schemas.microsoft.com/office/drawing/2014/main" id="{E5C12FC0-5B39-B549-A28D-19DC0DC0B5C3}"/>
                  </a:ext>
                </a:extLst>
              </p:cNvPr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6" name="Google Shape;3886;p41">
                <a:extLst>
                  <a:ext uri="{FF2B5EF4-FFF2-40B4-BE49-F238E27FC236}">
                    <a16:creationId xmlns:a16="http://schemas.microsoft.com/office/drawing/2014/main" id="{988C5294-8447-BF16-8EED-0B4545B76321}"/>
                  </a:ext>
                </a:extLst>
              </p:cNvPr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7" name="Google Shape;3887;p41">
                <a:extLst>
                  <a:ext uri="{FF2B5EF4-FFF2-40B4-BE49-F238E27FC236}">
                    <a16:creationId xmlns:a16="http://schemas.microsoft.com/office/drawing/2014/main" id="{054B9506-F3FC-A6B4-8083-48681B30E8DA}"/>
                  </a:ext>
                </a:extLst>
              </p:cNvPr>
              <p:cNvSpPr/>
              <p:nvPr/>
            </p:nvSpPr>
            <p:spPr>
              <a:xfrm>
                <a:off x="6407124" y="2062771"/>
                <a:ext cx="369330" cy="368986"/>
              </a:xfrm>
              <a:custGeom>
                <a:avLst/>
                <a:gdLst/>
                <a:ahLst/>
                <a:cxnLst/>
                <a:rect l="l" t="t" r="r" b="b"/>
                <a:pathLst>
                  <a:path w="12872" h="12860" extrusionOk="0">
                    <a:moveTo>
                      <a:pt x="10157" y="1"/>
                    </a:moveTo>
                    <a:cubicBezTo>
                      <a:pt x="11145" y="1239"/>
                      <a:pt x="11741" y="2811"/>
                      <a:pt x="11741" y="4513"/>
                    </a:cubicBezTo>
                    <a:cubicBezTo>
                      <a:pt x="11741" y="8502"/>
                      <a:pt x="8514" y="11741"/>
                      <a:pt x="4513" y="11741"/>
                    </a:cubicBezTo>
                    <a:cubicBezTo>
                      <a:pt x="2799" y="11741"/>
                      <a:pt x="1239" y="11145"/>
                      <a:pt x="1" y="10145"/>
                    </a:cubicBezTo>
                    <a:lnTo>
                      <a:pt x="1" y="10145"/>
                    </a:lnTo>
                    <a:cubicBezTo>
                      <a:pt x="1323" y="11800"/>
                      <a:pt x="3370" y="12860"/>
                      <a:pt x="5645" y="12860"/>
                    </a:cubicBezTo>
                    <a:cubicBezTo>
                      <a:pt x="9633" y="12860"/>
                      <a:pt x="12872" y="9633"/>
                      <a:pt x="12872" y="5621"/>
                    </a:cubicBezTo>
                    <a:cubicBezTo>
                      <a:pt x="12860" y="3359"/>
                      <a:pt x="11800" y="1323"/>
                      <a:pt x="1015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8" name="Google Shape;3888;p41">
                <a:extLst>
                  <a:ext uri="{FF2B5EF4-FFF2-40B4-BE49-F238E27FC236}">
                    <a16:creationId xmlns:a16="http://schemas.microsoft.com/office/drawing/2014/main" id="{6673A9B9-3D9E-0EA5-7AAC-90AEC710C926}"/>
                  </a:ext>
                </a:extLst>
              </p:cNvPr>
              <p:cNvSpPr/>
              <p:nvPr/>
            </p:nvSpPr>
            <p:spPr>
              <a:xfrm>
                <a:off x="6406808" y="2257852"/>
                <a:ext cx="258290" cy="57758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2013" extrusionOk="0">
                    <a:moveTo>
                      <a:pt x="4524" y="0"/>
                    </a:moveTo>
                    <a:cubicBezTo>
                      <a:pt x="2941" y="0"/>
                      <a:pt x="1298" y="643"/>
                      <a:pt x="0" y="1763"/>
                    </a:cubicBezTo>
                    <a:lnTo>
                      <a:pt x="179" y="1965"/>
                    </a:lnTo>
                    <a:cubicBezTo>
                      <a:pt x="1429" y="881"/>
                      <a:pt x="3000" y="274"/>
                      <a:pt x="4524" y="274"/>
                    </a:cubicBezTo>
                    <a:cubicBezTo>
                      <a:pt x="6013" y="274"/>
                      <a:pt x="7572" y="905"/>
                      <a:pt x="8823" y="2013"/>
                    </a:cubicBezTo>
                    <a:lnTo>
                      <a:pt x="9001" y="1798"/>
                    </a:lnTo>
                    <a:cubicBezTo>
                      <a:pt x="7703" y="655"/>
                      <a:pt x="6072" y="0"/>
                      <a:pt x="45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49" name="Google Shape;3889;p41">
                <a:extLst>
                  <a:ext uri="{FF2B5EF4-FFF2-40B4-BE49-F238E27FC236}">
                    <a16:creationId xmlns:a16="http://schemas.microsoft.com/office/drawing/2014/main" id="{9CC1DBB5-5547-EE29-16DD-E1A8B27B35B2}"/>
                  </a:ext>
                </a:extLst>
              </p:cNvPr>
              <p:cNvSpPr/>
              <p:nvPr/>
            </p:nvSpPr>
            <p:spPr>
              <a:xfrm>
                <a:off x="6453606" y="2057664"/>
                <a:ext cx="165699" cy="165699"/>
              </a:xfrm>
              <a:custGeom>
                <a:avLst/>
                <a:gdLst/>
                <a:ahLst/>
                <a:cxnLst/>
                <a:rect l="l" t="t" r="r" b="b"/>
                <a:pathLst>
                  <a:path w="5775" h="5775" extrusionOk="0">
                    <a:moveTo>
                      <a:pt x="2893" y="286"/>
                    </a:moveTo>
                    <a:cubicBezTo>
                      <a:pt x="4322" y="286"/>
                      <a:pt x="5501" y="1453"/>
                      <a:pt x="5501" y="2882"/>
                    </a:cubicBezTo>
                    <a:cubicBezTo>
                      <a:pt x="5501" y="4334"/>
                      <a:pt x="4322" y="5489"/>
                      <a:pt x="2893" y="5489"/>
                    </a:cubicBezTo>
                    <a:cubicBezTo>
                      <a:pt x="1453" y="5489"/>
                      <a:pt x="286" y="4310"/>
                      <a:pt x="286" y="2882"/>
                    </a:cubicBezTo>
                    <a:cubicBezTo>
                      <a:pt x="286" y="1441"/>
                      <a:pt x="1465" y="286"/>
                      <a:pt x="2893" y="286"/>
                    </a:cubicBezTo>
                    <a:close/>
                    <a:moveTo>
                      <a:pt x="2893" y="0"/>
                    </a:moveTo>
                    <a:cubicBezTo>
                      <a:pt x="1298" y="0"/>
                      <a:pt x="0" y="1298"/>
                      <a:pt x="0" y="2882"/>
                    </a:cubicBezTo>
                    <a:cubicBezTo>
                      <a:pt x="0" y="4477"/>
                      <a:pt x="1298" y="5775"/>
                      <a:pt x="2893" y="5775"/>
                    </a:cubicBezTo>
                    <a:cubicBezTo>
                      <a:pt x="4489" y="5775"/>
                      <a:pt x="5775" y="4477"/>
                      <a:pt x="5775" y="2882"/>
                    </a:cubicBezTo>
                    <a:cubicBezTo>
                      <a:pt x="5775" y="1298"/>
                      <a:pt x="4489" y="0"/>
                      <a:pt x="28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0" name="Google Shape;3890;p41">
                <a:extLst>
                  <a:ext uri="{FF2B5EF4-FFF2-40B4-BE49-F238E27FC236}">
                    <a16:creationId xmlns:a16="http://schemas.microsoft.com/office/drawing/2014/main" id="{E0AB1BC9-759B-8A9A-83E6-F56A92E0E647}"/>
                  </a:ext>
                </a:extLst>
              </p:cNvPr>
              <p:cNvSpPr/>
              <p:nvPr/>
            </p:nvSpPr>
            <p:spPr>
              <a:xfrm>
                <a:off x="6325150" y="1981141"/>
                <a:ext cx="422956" cy="422956"/>
              </a:xfrm>
              <a:custGeom>
                <a:avLst/>
                <a:gdLst/>
                <a:ahLst/>
                <a:cxnLst/>
                <a:rect l="l" t="t" r="r" b="b"/>
                <a:pathLst>
                  <a:path w="14741" h="14741" extrusionOk="0">
                    <a:moveTo>
                      <a:pt x="7370" y="274"/>
                    </a:moveTo>
                    <a:cubicBezTo>
                      <a:pt x="11264" y="274"/>
                      <a:pt x="14455" y="3453"/>
                      <a:pt x="14455" y="7358"/>
                    </a:cubicBezTo>
                    <a:cubicBezTo>
                      <a:pt x="14455" y="11252"/>
                      <a:pt x="11288" y="14443"/>
                      <a:pt x="7370" y="14443"/>
                    </a:cubicBezTo>
                    <a:cubicBezTo>
                      <a:pt x="3465" y="14443"/>
                      <a:pt x="286" y="11264"/>
                      <a:pt x="286" y="7358"/>
                    </a:cubicBezTo>
                    <a:cubicBezTo>
                      <a:pt x="286" y="3453"/>
                      <a:pt x="3453" y="274"/>
                      <a:pt x="7370" y="274"/>
                    </a:cubicBezTo>
                    <a:close/>
                    <a:moveTo>
                      <a:pt x="7370" y="0"/>
                    </a:moveTo>
                    <a:cubicBezTo>
                      <a:pt x="3310" y="0"/>
                      <a:pt x="0" y="3310"/>
                      <a:pt x="0" y="7370"/>
                    </a:cubicBezTo>
                    <a:cubicBezTo>
                      <a:pt x="0" y="11430"/>
                      <a:pt x="3310" y="14740"/>
                      <a:pt x="7370" y="14740"/>
                    </a:cubicBezTo>
                    <a:cubicBezTo>
                      <a:pt x="11430" y="14740"/>
                      <a:pt x="14740" y="11430"/>
                      <a:pt x="14740" y="7370"/>
                    </a:cubicBezTo>
                    <a:cubicBezTo>
                      <a:pt x="14740" y="3310"/>
                      <a:pt x="11430" y="0"/>
                      <a:pt x="7370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1" name="Google Shape;3891;p41">
                <a:extLst>
                  <a:ext uri="{FF2B5EF4-FFF2-40B4-BE49-F238E27FC236}">
                    <a16:creationId xmlns:a16="http://schemas.microsoft.com/office/drawing/2014/main" id="{F2D9EE5B-5FF1-D6A7-A5EB-F0A79DE4259D}"/>
                  </a:ext>
                </a:extLst>
              </p:cNvPr>
              <p:cNvSpPr/>
              <p:nvPr/>
            </p:nvSpPr>
            <p:spPr>
              <a:xfrm>
                <a:off x="6358634" y="2014625"/>
                <a:ext cx="355988" cy="355988"/>
              </a:xfrm>
              <a:custGeom>
                <a:avLst/>
                <a:gdLst/>
                <a:ahLst/>
                <a:cxnLst/>
                <a:rect l="l" t="t" r="r" b="b"/>
                <a:pathLst>
                  <a:path w="12407" h="12407" extrusionOk="0">
                    <a:moveTo>
                      <a:pt x="6203" y="262"/>
                    </a:moveTo>
                    <a:cubicBezTo>
                      <a:pt x="9478" y="262"/>
                      <a:pt x="12121" y="2929"/>
                      <a:pt x="12121" y="6191"/>
                    </a:cubicBezTo>
                    <a:cubicBezTo>
                      <a:pt x="12121" y="9442"/>
                      <a:pt x="9478" y="12109"/>
                      <a:pt x="6203" y="12109"/>
                    </a:cubicBezTo>
                    <a:cubicBezTo>
                      <a:pt x="2941" y="12109"/>
                      <a:pt x="274" y="9466"/>
                      <a:pt x="274" y="6191"/>
                    </a:cubicBezTo>
                    <a:cubicBezTo>
                      <a:pt x="274" y="2929"/>
                      <a:pt x="2929" y="262"/>
                      <a:pt x="6203" y="262"/>
                    </a:cubicBezTo>
                    <a:close/>
                    <a:moveTo>
                      <a:pt x="6203" y="0"/>
                    </a:moveTo>
                    <a:cubicBezTo>
                      <a:pt x="2774" y="0"/>
                      <a:pt x="0" y="2774"/>
                      <a:pt x="0" y="6203"/>
                    </a:cubicBezTo>
                    <a:cubicBezTo>
                      <a:pt x="0" y="9620"/>
                      <a:pt x="2774" y="12406"/>
                      <a:pt x="6203" y="12406"/>
                    </a:cubicBezTo>
                    <a:cubicBezTo>
                      <a:pt x="9621" y="12406"/>
                      <a:pt x="12407" y="9620"/>
                      <a:pt x="12407" y="6203"/>
                    </a:cubicBezTo>
                    <a:cubicBezTo>
                      <a:pt x="12407" y="2774"/>
                      <a:pt x="9621" y="0"/>
                      <a:pt x="6203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</p:grpSp>
      <p:grpSp>
        <p:nvGrpSpPr>
          <p:cNvPr id="54" name="Google Shape;3892;p41">
            <a:extLst>
              <a:ext uri="{FF2B5EF4-FFF2-40B4-BE49-F238E27FC236}">
                <a16:creationId xmlns:a16="http://schemas.microsoft.com/office/drawing/2014/main" id="{0406F758-B439-65C8-E128-1F931D7C1DAC}"/>
              </a:ext>
            </a:extLst>
          </p:cNvPr>
          <p:cNvGrpSpPr/>
          <p:nvPr/>
        </p:nvGrpSpPr>
        <p:grpSpPr>
          <a:xfrm flipH="1">
            <a:off x="5482062" y="3262058"/>
            <a:ext cx="2115794" cy="1651891"/>
            <a:chOff x="6517733" y="3113950"/>
            <a:chExt cx="1702498" cy="1339177"/>
          </a:xfrm>
          <a:solidFill>
            <a:srgbClr val="0070AB"/>
          </a:solidFill>
        </p:grpSpPr>
        <p:grpSp>
          <p:nvGrpSpPr>
            <p:cNvPr id="55" name="Google Shape;3893;p41">
              <a:extLst>
                <a:ext uri="{FF2B5EF4-FFF2-40B4-BE49-F238E27FC236}">
                  <a16:creationId xmlns:a16="http://schemas.microsoft.com/office/drawing/2014/main" id="{0D4CA21E-164E-DF1B-6133-5FCAEC8AF109}"/>
                </a:ext>
              </a:extLst>
            </p:cNvPr>
            <p:cNvGrpSpPr/>
            <p:nvPr/>
          </p:nvGrpSpPr>
          <p:grpSpPr>
            <a:xfrm>
              <a:off x="7772313" y="3113950"/>
              <a:ext cx="50269" cy="201249"/>
              <a:chOff x="7772313" y="3113950"/>
              <a:chExt cx="50269" cy="201249"/>
            </a:xfrm>
            <a:grpFill/>
          </p:grpSpPr>
          <p:sp>
            <p:nvSpPr>
              <p:cNvPr id="72" name="Google Shape;3894;p41">
                <a:extLst>
                  <a:ext uri="{FF2B5EF4-FFF2-40B4-BE49-F238E27FC236}">
                    <a16:creationId xmlns:a16="http://schemas.microsoft.com/office/drawing/2014/main" id="{97E22DC4-5289-ADF5-EE2B-42DB1AA6FA26}"/>
                  </a:ext>
                </a:extLst>
              </p:cNvPr>
              <p:cNvSpPr/>
              <p:nvPr/>
            </p:nvSpPr>
            <p:spPr>
              <a:xfrm>
                <a:off x="7793172" y="3139228"/>
                <a:ext cx="8206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6" h="6133" extrusionOk="0">
                    <a:moveTo>
                      <a:pt x="0" y="0"/>
                    </a:moveTo>
                    <a:lnTo>
                      <a:pt x="0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3" name="Google Shape;3895;p41">
                <a:extLst>
                  <a:ext uri="{FF2B5EF4-FFF2-40B4-BE49-F238E27FC236}">
                    <a16:creationId xmlns:a16="http://schemas.microsoft.com/office/drawing/2014/main" id="{44CE200B-DDBC-71FB-C221-F7290481E3DB}"/>
                  </a:ext>
                </a:extLst>
              </p:cNvPr>
              <p:cNvSpPr/>
              <p:nvPr/>
            </p:nvSpPr>
            <p:spPr>
              <a:xfrm>
                <a:off x="7772313" y="3113950"/>
                <a:ext cx="50269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763" extrusionOk="0">
                    <a:moveTo>
                      <a:pt x="882" y="0"/>
                    </a:moveTo>
                    <a:cubicBezTo>
                      <a:pt x="394" y="0"/>
                      <a:pt x="1" y="393"/>
                      <a:pt x="1" y="881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58" y="1763"/>
                      <a:pt x="1751" y="1370"/>
                      <a:pt x="1751" y="881"/>
                    </a:cubicBezTo>
                    <a:cubicBezTo>
                      <a:pt x="1751" y="393"/>
                      <a:pt x="1358" y="0"/>
                      <a:pt x="88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56" name="Google Shape;3896;p41">
              <a:extLst>
                <a:ext uri="{FF2B5EF4-FFF2-40B4-BE49-F238E27FC236}">
                  <a16:creationId xmlns:a16="http://schemas.microsoft.com/office/drawing/2014/main" id="{0299FDEA-A534-DE3F-90E7-5F0944FC4089}"/>
                </a:ext>
              </a:extLst>
            </p:cNvPr>
            <p:cNvGrpSpPr/>
            <p:nvPr/>
          </p:nvGrpSpPr>
          <p:grpSpPr>
            <a:xfrm>
              <a:off x="6517733" y="4153175"/>
              <a:ext cx="1285339" cy="299951"/>
              <a:chOff x="6517733" y="4153175"/>
              <a:chExt cx="1285339" cy="299951"/>
            </a:xfrm>
            <a:grpFill/>
          </p:grpSpPr>
          <p:sp>
            <p:nvSpPr>
              <p:cNvPr id="70" name="Google Shape;3897;p41">
                <a:extLst>
                  <a:ext uri="{FF2B5EF4-FFF2-40B4-BE49-F238E27FC236}">
                    <a16:creationId xmlns:a16="http://schemas.microsoft.com/office/drawing/2014/main" id="{CCA1A8FF-CF2E-1074-F46D-C57D18242FF6}"/>
                  </a:ext>
                </a:extLst>
              </p:cNvPr>
              <p:cNvSpPr/>
              <p:nvPr/>
            </p:nvSpPr>
            <p:spPr>
              <a:xfrm>
                <a:off x="6537450" y="4153175"/>
                <a:ext cx="1265622" cy="299951"/>
              </a:xfrm>
              <a:custGeom>
                <a:avLst/>
                <a:gdLst/>
                <a:ahLst/>
                <a:cxnLst/>
                <a:rect l="l" t="t" r="r" b="b"/>
                <a:pathLst>
                  <a:path w="33696" h="10454" extrusionOk="0">
                    <a:moveTo>
                      <a:pt x="33410" y="0"/>
                    </a:moveTo>
                    <a:lnTo>
                      <a:pt x="33410" y="6941"/>
                    </a:lnTo>
                    <a:cubicBezTo>
                      <a:pt x="33410" y="8727"/>
                      <a:pt x="31957" y="10192"/>
                      <a:pt x="30171" y="10192"/>
                    </a:cubicBezTo>
                    <a:lnTo>
                      <a:pt x="3525" y="10192"/>
                    </a:lnTo>
                    <a:cubicBezTo>
                      <a:pt x="1739" y="10192"/>
                      <a:pt x="287" y="8727"/>
                      <a:pt x="287" y="6941"/>
                    </a:cubicBezTo>
                    <a:lnTo>
                      <a:pt x="287" y="5275"/>
                    </a:lnTo>
                    <a:lnTo>
                      <a:pt x="1" y="5275"/>
                    </a:lnTo>
                    <a:lnTo>
                      <a:pt x="1" y="6941"/>
                    </a:lnTo>
                    <a:cubicBezTo>
                      <a:pt x="1" y="8882"/>
                      <a:pt x="1572" y="10454"/>
                      <a:pt x="3513" y="10454"/>
                    </a:cubicBezTo>
                    <a:lnTo>
                      <a:pt x="30171" y="10454"/>
                    </a:lnTo>
                    <a:cubicBezTo>
                      <a:pt x="32100" y="10454"/>
                      <a:pt x="33684" y="8882"/>
                      <a:pt x="33696" y="6941"/>
                    </a:cubicBezTo>
                    <a:lnTo>
                      <a:pt x="33696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71" name="Google Shape;3898;p41">
                <a:extLst>
                  <a:ext uri="{FF2B5EF4-FFF2-40B4-BE49-F238E27FC236}">
                    <a16:creationId xmlns:a16="http://schemas.microsoft.com/office/drawing/2014/main" id="{248944F5-3827-A99D-DC3E-DD2DAFAF78B2}"/>
                  </a:ext>
                </a:extLst>
              </p:cNvPr>
              <p:cNvSpPr/>
              <p:nvPr/>
            </p:nvSpPr>
            <p:spPr>
              <a:xfrm>
                <a:off x="6517733" y="4279210"/>
                <a:ext cx="50585" cy="50585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63" extrusionOk="0">
                    <a:moveTo>
                      <a:pt x="882" y="1"/>
                    </a:moveTo>
                    <a:cubicBezTo>
                      <a:pt x="394" y="1"/>
                      <a:pt x="1" y="405"/>
                      <a:pt x="1" y="882"/>
                    </a:cubicBezTo>
                    <a:cubicBezTo>
                      <a:pt x="1" y="1370"/>
                      <a:pt x="394" y="1763"/>
                      <a:pt x="882" y="1763"/>
                    </a:cubicBezTo>
                    <a:cubicBezTo>
                      <a:pt x="1370" y="1763"/>
                      <a:pt x="1763" y="1370"/>
                      <a:pt x="1763" y="882"/>
                    </a:cubicBezTo>
                    <a:cubicBezTo>
                      <a:pt x="1763" y="405"/>
                      <a:pt x="1370" y="1"/>
                      <a:pt x="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57" name="Google Shape;3899;p41">
              <a:extLst>
                <a:ext uri="{FF2B5EF4-FFF2-40B4-BE49-F238E27FC236}">
                  <a16:creationId xmlns:a16="http://schemas.microsoft.com/office/drawing/2014/main" id="{19741D06-8D15-D0EC-F68F-298E2EFE9387}"/>
                </a:ext>
              </a:extLst>
            </p:cNvPr>
            <p:cNvGrpSpPr/>
            <p:nvPr/>
          </p:nvGrpSpPr>
          <p:grpSpPr>
            <a:xfrm>
              <a:off x="7374692" y="3311756"/>
              <a:ext cx="845539" cy="845539"/>
              <a:chOff x="7374692" y="3311756"/>
              <a:chExt cx="845539" cy="845539"/>
            </a:xfrm>
            <a:grpFill/>
          </p:grpSpPr>
          <p:sp>
            <p:nvSpPr>
              <p:cNvPr id="58" name="Google Shape;3900;p41">
                <a:extLst>
                  <a:ext uri="{FF2B5EF4-FFF2-40B4-BE49-F238E27FC236}">
                    <a16:creationId xmlns:a16="http://schemas.microsoft.com/office/drawing/2014/main" id="{7C719593-7295-6FEB-3187-5D44844CEAAD}"/>
                  </a:ext>
                </a:extLst>
              </p:cNvPr>
              <p:cNvSpPr/>
              <p:nvPr/>
            </p:nvSpPr>
            <p:spPr>
              <a:xfrm>
                <a:off x="7378451" y="3315170"/>
                <a:ext cx="838022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207" h="29207" extrusionOk="0">
                    <a:moveTo>
                      <a:pt x="14609" y="0"/>
                    </a:moveTo>
                    <a:cubicBezTo>
                      <a:pt x="6537" y="0"/>
                      <a:pt x="0" y="6537"/>
                      <a:pt x="0" y="14597"/>
                    </a:cubicBezTo>
                    <a:cubicBezTo>
                      <a:pt x="0" y="22658"/>
                      <a:pt x="6537" y="29206"/>
                      <a:pt x="14609" y="29206"/>
                    </a:cubicBezTo>
                    <a:cubicBezTo>
                      <a:pt x="22670" y="29206"/>
                      <a:pt x="29206" y="22658"/>
                      <a:pt x="29206" y="14597"/>
                    </a:cubicBezTo>
                    <a:cubicBezTo>
                      <a:pt x="29206" y="6537"/>
                      <a:pt x="22670" y="0"/>
                      <a:pt x="1460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59" name="Google Shape;3901;p41">
                <a:extLst>
                  <a:ext uri="{FF2B5EF4-FFF2-40B4-BE49-F238E27FC236}">
                    <a16:creationId xmlns:a16="http://schemas.microsoft.com/office/drawing/2014/main" id="{2D760A99-B7F4-2EDA-D1F8-A1CEB7199B26}"/>
                  </a:ext>
                </a:extLst>
              </p:cNvPr>
              <p:cNvSpPr/>
              <p:nvPr/>
            </p:nvSpPr>
            <p:spPr>
              <a:xfrm>
                <a:off x="7421145" y="3356487"/>
                <a:ext cx="755014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4" h="26314" extrusionOk="0">
                    <a:moveTo>
                      <a:pt x="13157" y="1"/>
                    </a:moveTo>
                    <a:cubicBezTo>
                      <a:pt x="5894" y="1"/>
                      <a:pt x="0" y="5894"/>
                      <a:pt x="0" y="13157"/>
                    </a:cubicBezTo>
                    <a:cubicBezTo>
                      <a:pt x="0" y="20432"/>
                      <a:pt x="5894" y="26314"/>
                      <a:pt x="13157" y="26314"/>
                    </a:cubicBezTo>
                    <a:cubicBezTo>
                      <a:pt x="20431" y="26314"/>
                      <a:pt x="26313" y="20432"/>
                      <a:pt x="26313" y="13157"/>
                    </a:cubicBezTo>
                    <a:cubicBezTo>
                      <a:pt x="26313" y="5894"/>
                      <a:pt x="20431" y="1"/>
                      <a:pt x="1315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0" name="Google Shape;3902;p41">
                <a:extLst>
                  <a:ext uri="{FF2B5EF4-FFF2-40B4-BE49-F238E27FC236}">
                    <a16:creationId xmlns:a16="http://schemas.microsoft.com/office/drawing/2014/main" id="{27C79408-4354-30AD-EDAF-8990CF22DBDF}"/>
                  </a:ext>
                </a:extLst>
              </p:cNvPr>
              <p:cNvSpPr/>
              <p:nvPr/>
            </p:nvSpPr>
            <p:spPr>
              <a:xfrm>
                <a:off x="7420801" y="3356487"/>
                <a:ext cx="660387" cy="660387"/>
              </a:xfrm>
              <a:custGeom>
                <a:avLst/>
                <a:gdLst/>
                <a:ahLst/>
                <a:cxnLst/>
                <a:rect l="l" t="t" r="r" b="b"/>
                <a:pathLst>
                  <a:path w="23016" h="23016" extrusionOk="0">
                    <a:moveTo>
                      <a:pt x="13157" y="1"/>
                    </a:moveTo>
                    <a:cubicBezTo>
                      <a:pt x="5894" y="1"/>
                      <a:pt x="0" y="5894"/>
                      <a:pt x="0" y="13157"/>
                    </a:cubicBezTo>
                    <a:cubicBezTo>
                      <a:pt x="0" y="17074"/>
                      <a:pt x="1715" y="20599"/>
                      <a:pt x="4430" y="23016"/>
                    </a:cubicBezTo>
                    <a:cubicBezTo>
                      <a:pt x="2382" y="20694"/>
                      <a:pt x="1132" y="17646"/>
                      <a:pt x="1132" y="14288"/>
                    </a:cubicBezTo>
                    <a:cubicBezTo>
                      <a:pt x="1132" y="7026"/>
                      <a:pt x="7025" y="1132"/>
                      <a:pt x="14288" y="1132"/>
                    </a:cubicBezTo>
                    <a:cubicBezTo>
                      <a:pt x="17634" y="1132"/>
                      <a:pt x="20693" y="2382"/>
                      <a:pt x="23015" y="4442"/>
                    </a:cubicBezTo>
                    <a:cubicBezTo>
                      <a:pt x="20598" y="1715"/>
                      <a:pt x="17086" y="1"/>
                      <a:pt x="1315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1" name="Google Shape;3903;p41">
                <a:extLst>
                  <a:ext uri="{FF2B5EF4-FFF2-40B4-BE49-F238E27FC236}">
                    <a16:creationId xmlns:a16="http://schemas.microsoft.com/office/drawing/2014/main" id="{B36965DC-4CDD-376F-E29C-FF75D6AD412F}"/>
                  </a:ext>
                </a:extLst>
              </p:cNvPr>
              <p:cNvSpPr/>
              <p:nvPr/>
            </p:nvSpPr>
            <p:spPr>
              <a:xfrm>
                <a:off x="7417042" y="3352384"/>
                <a:ext cx="763536" cy="763565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2" extrusionOk="0">
                    <a:moveTo>
                      <a:pt x="13300" y="287"/>
                    </a:moveTo>
                    <a:cubicBezTo>
                      <a:pt x="20479" y="287"/>
                      <a:pt x="26325" y="6133"/>
                      <a:pt x="26325" y="13300"/>
                    </a:cubicBezTo>
                    <a:cubicBezTo>
                      <a:pt x="26325" y="20480"/>
                      <a:pt x="20479" y="26326"/>
                      <a:pt x="13300" y="26326"/>
                    </a:cubicBezTo>
                    <a:cubicBezTo>
                      <a:pt x="6132" y="26326"/>
                      <a:pt x="286" y="20480"/>
                      <a:pt x="286" y="13300"/>
                    </a:cubicBezTo>
                    <a:cubicBezTo>
                      <a:pt x="286" y="6133"/>
                      <a:pt x="6132" y="287"/>
                      <a:pt x="13300" y="287"/>
                    </a:cubicBezTo>
                    <a:close/>
                    <a:moveTo>
                      <a:pt x="13300" y="1"/>
                    </a:moveTo>
                    <a:cubicBezTo>
                      <a:pt x="5965" y="1"/>
                      <a:pt x="0" y="5966"/>
                      <a:pt x="0" y="13300"/>
                    </a:cubicBezTo>
                    <a:cubicBezTo>
                      <a:pt x="0" y="20646"/>
                      <a:pt x="5965" y="26611"/>
                      <a:pt x="13300" y="26611"/>
                    </a:cubicBezTo>
                    <a:cubicBezTo>
                      <a:pt x="20622" y="26611"/>
                      <a:pt x="26599" y="20646"/>
                      <a:pt x="26611" y="13300"/>
                    </a:cubicBezTo>
                    <a:cubicBezTo>
                      <a:pt x="26611" y="5966"/>
                      <a:pt x="20646" y="1"/>
                      <a:pt x="13300" y="1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2" name="Google Shape;3904;p41">
                <a:extLst>
                  <a:ext uri="{FF2B5EF4-FFF2-40B4-BE49-F238E27FC236}">
                    <a16:creationId xmlns:a16="http://schemas.microsoft.com/office/drawing/2014/main" id="{F1E80C9E-4B05-9D8C-96BF-77F2D8EC0771}"/>
                  </a:ext>
                </a:extLst>
              </p:cNvPr>
              <p:cNvSpPr/>
              <p:nvPr/>
            </p:nvSpPr>
            <p:spPr>
              <a:xfrm>
                <a:off x="7374692" y="3311756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40" y="274"/>
                    </a:moveTo>
                    <a:cubicBezTo>
                      <a:pt x="22693" y="274"/>
                      <a:pt x="29182" y="6739"/>
                      <a:pt x="29206" y="14716"/>
                    </a:cubicBezTo>
                    <a:cubicBezTo>
                      <a:pt x="29206" y="22693"/>
                      <a:pt x="22717" y="29182"/>
                      <a:pt x="14740" y="29182"/>
                    </a:cubicBezTo>
                    <a:cubicBezTo>
                      <a:pt x="6775" y="29182"/>
                      <a:pt x="286" y="22693"/>
                      <a:pt x="286" y="14716"/>
                    </a:cubicBezTo>
                    <a:cubicBezTo>
                      <a:pt x="286" y="6763"/>
                      <a:pt x="6763" y="274"/>
                      <a:pt x="14740" y="274"/>
                    </a:cubicBezTo>
                    <a:close/>
                    <a:moveTo>
                      <a:pt x="14740" y="0"/>
                    </a:moveTo>
                    <a:cubicBezTo>
                      <a:pt x="6608" y="0"/>
                      <a:pt x="0" y="6608"/>
                      <a:pt x="0" y="14740"/>
                    </a:cubicBezTo>
                    <a:cubicBezTo>
                      <a:pt x="0" y="22860"/>
                      <a:pt x="6608" y="29468"/>
                      <a:pt x="14740" y="29468"/>
                    </a:cubicBezTo>
                    <a:cubicBezTo>
                      <a:pt x="22860" y="29468"/>
                      <a:pt x="29468" y="22860"/>
                      <a:pt x="29468" y="14740"/>
                    </a:cubicBezTo>
                    <a:cubicBezTo>
                      <a:pt x="29468" y="6608"/>
                      <a:pt x="22860" y="0"/>
                      <a:pt x="14740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3" name="Google Shape;3905;p41">
                <a:extLst>
                  <a:ext uri="{FF2B5EF4-FFF2-40B4-BE49-F238E27FC236}">
                    <a16:creationId xmlns:a16="http://schemas.microsoft.com/office/drawing/2014/main" id="{8C66C3D1-A128-9732-F915-750EB588EE2A}"/>
                  </a:ext>
                </a:extLst>
              </p:cNvPr>
              <p:cNvSpPr/>
              <p:nvPr/>
            </p:nvSpPr>
            <p:spPr>
              <a:xfrm>
                <a:off x="7668475" y="3603501"/>
                <a:ext cx="400748" cy="371195"/>
              </a:xfrm>
              <a:custGeom>
                <a:avLst/>
                <a:gdLst/>
                <a:ahLst/>
                <a:cxnLst/>
                <a:rect l="l" t="t" r="r" b="b"/>
                <a:pathLst>
                  <a:path w="13967" h="12937" extrusionOk="0">
                    <a:moveTo>
                      <a:pt x="10192" y="0"/>
                    </a:moveTo>
                    <a:cubicBezTo>
                      <a:pt x="10466" y="322"/>
                      <a:pt x="10692" y="667"/>
                      <a:pt x="10895" y="1060"/>
                    </a:cubicBezTo>
                    <a:cubicBezTo>
                      <a:pt x="12835" y="4572"/>
                      <a:pt x="11538" y="8977"/>
                      <a:pt x="8025" y="10906"/>
                    </a:cubicBezTo>
                    <a:cubicBezTo>
                      <a:pt x="6913" y="11520"/>
                      <a:pt x="5713" y="11809"/>
                      <a:pt x="4532" y="11809"/>
                    </a:cubicBezTo>
                    <a:cubicBezTo>
                      <a:pt x="2892" y="11809"/>
                      <a:pt x="1287" y="11252"/>
                      <a:pt x="0" y="10227"/>
                    </a:cubicBezTo>
                    <a:lnTo>
                      <a:pt x="0" y="10227"/>
                    </a:lnTo>
                    <a:cubicBezTo>
                      <a:pt x="1394" y="11968"/>
                      <a:pt x="3500" y="12936"/>
                      <a:pt x="5664" y="12936"/>
                    </a:cubicBezTo>
                    <a:cubicBezTo>
                      <a:pt x="6846" y="12936"/>
                      <a:pt x="8046" y="12647"/>
                      <a:pt x="9156" y="12037"/>
                    </a:cubicBezTo>
                    <a:cubicBezTo>
                      <a:pt x="12669" y="10108"/>
                      <a:pt x="13966" y="5679"/>
                      <a:pt x="12026" y="2167"/>
                    </a:cubicBezTo>
                    <a:cubicBezTo>
                      <a:pt x="11550" y="1310"/>
                      <a:pt x="10930" y="583"/>
                      <a:pt x="10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4" name="Google Shape;3906;p41">
                <a:extLst>
                  <a:ext uri="{FF2B5EF4-FFF2-40B4-BE49-F238E27FC236}">
                    <a16:creationId xmlns:a16="http://schemas.microsoft.com/office/drawing/2014/main" id="{39163B7E-8D55-7D24-318E-66AE44C0495A}"/>
                  </a:ext>
                </a:extLst>
              </p:cNvPr>
              <p:cNvSpPr/>
              <p:nvPr/>
            </p:nvSpPr>
            <p:spPr>
              <a:xfrm>
                <a:off x="7658231" y="3575813"/>
                <a:ext cx="280154" cy="77929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2716" extrusionOk="0">
                    <a:moveTo>
                      <a:pt x="238" y="1"/>
                    </a:moveTo>
                    <a:lnTo>
                      <a:pt x="0" y="144"/>
                    </a:lnTo>
                    <a:cubicBezTo>
                      <a:pt x="953" y="1739"/>
                      <a:pt x="2834" y="2715"/>
                      <a:pt x="4882" y="2715"/>
                    </a:cubicBezTo>
                    <a:cubicBezTo>
                      <a:pt x="6942" y="2715"/>
                      <a:pt x="8811" y="1727"/>
                      <a:pt x="9763" y="144"/>
                    </a:cubicBezTo>
                    <a:lnTo>
                      <a:pt x="9525" y="1"/>
                    </a:lnTo>
                    <a:cubicBezTo>
                      <a:pt x="8620" y="1501"/>
                      <a:pt x="6834" y="2441"/>
                      <a:pt x="4882" y="2441"/>
                    </a:cubicBezTo>
                    <a:cubicBezTo>
                      <a:pt x="2929" y="2441"/>
                      <a:pt x="1143" y="1501"/>
                      <a:pt x="2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5" name="Google Shape;3907;p41">
                <a:extLst>
                  <a:ext uri="{FF2B5EF4-FFF2-40B4-BE49-F238E27FC236}">
                    <a16:creationId xmlns:a16="http://schemas.microsoft.com/office/drawing/2014/main" id="{15F8943B-AE2E-B403-AD69-13071AEF9242}"/>
                  </a:ext>
                </a:extLst>
              </p:cNvPr>
              <p:cNvSpPr/>
              <p:nvPr/>
            </p:nvSpPr>
            <p:spPr>
              <a:xfrm>
                <a:off x="7658231" y="3815625"/>
                <a:ext cx="280154" cy="78273"/>
              </a:xfrm>
              <a:custGeom>
                <a:avLst/>
                <a:gdLst/>
                <a:ahLst/>
                <a:cxnLst/>
                <a:rect l="l" t="t" r="r" b="b"/>
                <a:pathLst>
                  <a:path w="9764" h="2728" extrusionOk="0">
                    <a:moveTo>
                      <a:pt x="4882" y="1"/>
                    </a:moveTo>
                    <a:cubicBezTo>
                      <a:pt x="2834" y="1"/>
                      <a:pt x="965" y="977"/>
                      <a:pt x="0" y="2573"/>
                    </a:cubicBezTo>
                    <a:lnTo>
                      <a:pt x="238" y="2727"/>
                    </a:lnTo>
                    <a:cubicBezTo>
                      <a:pt x="1143" y="1227"/>
                      <a:pt x="2929" y="287"/>
                      <a:pt x="4882" y="287"/>
                    </a:cubicBezTo>
                    <a:cubicBezTo>
                      <a:pt x="6834" y="287"/>
                      <a:pt x="8620" y="1227"/>
                      <a:pt x="9525" y="2727"/>
                    </a:cubicBezTo>
                    <a:lnTo>
                      <a:pt x="9763" y="2573"/>
                    </a:lnTo>
                    <a:cubicBezTo>
                      <a:pt x="8811" y="989"/>
                      <a:pt x="6942" y="1"/>
                      <a:pt x="4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6" name="Google Shape;3908;p41">
                <a:extLst>
                  <a:ext uri="{FF2B5EF4-FFF2-40B4-BE49-F238E27FC236}">
                    <a16:creationId xmlns:a16="http://schemas.microsoft.com/office/drawing/2014/main" id="{01930F1C-FD7F-4E56-1C88-5AF89FB12F4A}"/>
                  </a:ext>
                </a:extLst>
              </p:cNvPr>
              <p:cNvSpPr/>
              <p:nvPr/>
            </p:nvSpPr>
            <p:spPr>
              <a:xfrm>
                <a:off x="7589915" y="3730580"/>
                <a:ext cx="416443" cy="8206"/>
              </a:xfrm>
              <a:custGeom>
                <a:avLst/>
                <a:gdLst/>
                <a:ahLst/>
                <a:cxnLst/>
                <a:rect l="l" t="t" r="r" b="b"/>
                <a:pathLst>
                  <a:path w="14514" h="286" extrusionOk="0">
                    <a:moveTo>
                      <a:pt x="0" y="0"/>
                    </a:moveTo>
                    <a:lnTo>
                      <a:pt x="0" y="286"/>
                    </a:lnTo>
                    <a:lnTo>
                      <a:pt x="14514" y="286"/>
                    </a:lnTo>
                    <a:lnTo>
                      <a:pt x="145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7" name="Google Shape;3909;p41">
                <a:extLst>
                  <a:ext uri="{FF2B5EF4-FFF2-40B4-BE49-F238E27FC236}">
                    <a16:creationId xmlns:a16="http://schemas.microsoft.com/office/drawing/2014/main" id="{2C9AB3F0-0430-780B-33CE-283A2F8E27AC}"/>
                  </a:ext>
                </a:extLst>
              </p:cNvPr>
              <p:cNvSpPr/>
              <p:nvPr/>
            </p:nvSpPr>
            <p:spPr>
              <a:xfrm>
                <a:off x="7556086" y="3521268"/>
                <a:ext cx="462580" cy="424563"/>
              </a:xfrm>
              <a:custGeom>
                <a:avLst/>
                <a:gdLst/>
                <a:ahLst/>
                <a:cxnLst/>
                <a:rect l="l" t="t" r="r" b="b"/>
                <a:pathLst>
                  <a:path w="16122" h="14797" extrusionOk="0">
                    <a:moveTo>
                      <a:pt x="8442" y="294"/>
                    </a:moveTo>
                    <a:cubicBezTo>
                      <a:pt x="9109" y="294"/>
                      <a:pt x="9799" y="378"/>
                      <a:pt x="10454" y="568"/>
                    </a:cubicBezTo>
                    <a:cubicBezTo>
                      <a:pt x="12264" y="1104"/>
                      <a:pt x="13788" y="2306"/>
                      <a:pt x="14693" y="3985"/>
                    </a:cubicBezTo>
                    <a:cubicBezTo>
                      <a:pt x="15621" y="5640"/>
                      <a:pt x="15824" y="7569"/>
                      <a:pt x="15288" y="9403"/>
                    </a:cubicBezTo>
                    <a:cubicBezTo>
                      <a:pt x="14752" y="11212"/>
                      <a:pt x="13550" y="12724"/>
                      <a:pt x="11883" y="13641"/>
                    </a:cubicBezTo>
                    <a:cubicBezTo>
                      <a:pt x="10800" y="14237"/>
                      <a:pt x="9629" y="14519"/>
                      <a:pt x="8473" y="14519"/>
                    </a:cubicBezTo>
                    <a:cubicBezTo>
                      <a:pt x="5956" y="14519"/>
                      <a:pt x="3512" y="13181"/>
                      <a:pt x="2215" y="10831"/>
                    </a:cubicBezTo>
                    <a:cubicBezTo>
                      <a:pt x="334" y="7390"/>
                      <a:pt x="1596" y="3057"/>
                      <a:pt x="5037" y="1163"/>
                    </a:cubicBezTo>
                    <a:cubicBezTo>
                      <a:pt x="6096" y="592"/>
                      <a:pt x="7263" y="294"/>
                      <a:pt x="8442" y="294"/>
                    </a:cubicBezTo>
                    <a:close/>
                    <a:moveTo>
                      <a:pt x="8451" y="0"/>
                    </a:moveTo>
                    <a:cubicBezTo>
                      <a:pt x="7249" y="0"/>
                      <a:pt x="6031" y="294"/>
                      <a:pt x="4906" y="913"/>
                    </a:cubicBezTo>
                    <a:cubicBezTo>
                      <a:pt x="1310" y="2878"/>
                      <a:pt x="0" y="7390"/>
                      <a:pt x="1965" y="10962"/>
                    </a:cubicBezTo>
                    <a:cubicBezTo>
                      <a:pt x="3322" y="13415"/>
                      <a:pt x="5858" y="14796"/>
                      <a:pt x="8478" y="14796"/>
                    </a:cubicBezTo>
                    <a:cubicBezTo>
                      <a:pt x="9680" y="14796"/>
                      <a:pt x="10895" y="14498"/>
                      <a:pt x="12014" y="13891"/>
                    </a:cubicBezTo>
                    <a:cubicBezTo>
                      <a:pt x="13740" y="12939"/>
                      <a:pt x="15002" y="11367"/>
                      <a:pt x="15562" y="9474"/>
                    </a:cubicBezTo>
                    <a:cubicBezTo>
                      <a:pt x="16121" y="7581"/>
                      <a:pt x="15895" y="5569"/>
                      <a:pt x="14943" y="3842"/>
                    </a:cubicBezTo>
                    <a:cubicBezTo>
                      <a:pt x="13597" y="1388"/>
                      <a:pt x="11063" y="0"/>
                      <a:pt x="84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8" name="Google Shape;3910;p41">
                <a:extLst>
                  <a:ext uri="{FF2B5EF4-FFF2-40B4-BE49-F238E27FC236}">
                    <a16:creationId xmlns:a16="http://schemas.microsoft.com/office/drawing/2014/main" id="{B6DE7F41-BD85-040D-8377-BEF6FC4DD59A}"/>
                  </a:ext>
                </a:extLst>
              </p:cNvPr>
              <p:cNvSpPr/>
              <p:nvPr/>
            </p:nvSpPr>
            <p:spPr>
              <a:xfrm>
                <a:off x="7673611" y="3522531"/>
                <a:ext cx="249395" cy="424649"/>
              </a:xfrm>
              <a:custGeom>
                <a:avLst/>
                <a:gdLst/>
                <a:ahLst/>
                <a:cxnLst/>
                <a:rect l="l" t="t" r="r" b="b"/>
                <a:pathLst>
                  <a:path w="8692" h="14800" extrusionOk="0">
                    <a:moveTo>
                      <a:pt x="4346" y="274"/>
                    </a:moveTo>
                    <a:cubicBezTo>
                      <a:pt x="6584" y="274"/>
                      <a:pt x="8406" y="3477"/>
                      <a:pt x="8406" y="7394"/>
                    </a:cubicBezTo>
                    <a:cubicBezTo>
                      <a:pt x="8406" y="11323"/>
                      <a:pt x="6596" y="14502"/>
                      <a:pt x="4346" y="14502"/>
                    </a:cubicBezTo>
                    <a:cubicBezTo>
                      <a:pt x="2096" y="14502"/>
                      <a:pt x="286" y="11323"/>
                      <a:pt x="286" y="7394"/>
                    </a:cubicBezTo>
                    <a:cubicBezTo>
                      <a:pt x="286" y="3465"/>
                      <a:pt x="2096" y="274"/>
                      <a:pt x="4346" y="274"/>
                    </a:cubicBezTo>
                    <a:close/>
                    <a:moveTo>
                      <a:pt x="4346" y="0"/>
                    </a:moveTo>
                    <a:cubicBezTo>
                      <a:pt x="1953" y="0"/>
                      <a:pt x="0" y="3322"/>
                      <a:pt x="0" y="7406"/>
                    </a:cubicBezTo>
                    <a:cubicBezTo>
                      <a:pt x="0" y="11478"/>
                      <a:pt x="1953" y="14800"/>
                      <a:pt x="4346" y="14800"/>
                    </a:cubicBezTo>
                    <a:cubicBezTo>
                      <a:pt x="6739" y="14800"/>
                      <a:pt x="8692" y="11478"/>
                      <a:pt x="8692" y="7406"/>
                    </a:cubicBezTo>
                    <a:cubicBezTo>
                      <a:pt x="8692" y="3322"/>
                      <a:pt x="6739" y="0"/>
                      <a:pt x="43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69" name="Google Shape;3911;p41">
                <a:extLst>
                  <a:ext uri="{FF2B5EF4-FFF2-40B4-BE49-F238E27FC236}">
                    <a16:creationId xmlns:a16="http://schemas.microsoft.com/office/drawing/2014/main" id="{A7040028-14A1-9588-4B9F-48279C4C8899}"/>
                  </a:ext>
                </a:extLst>
              </p:cNvPr>
              <p:cNvSpPr/>
              <p:nvPr/>
            </p:nvSpPr>
            <p:spPr>
              <a:xfrm>
                <a:off x="7793861" y="3526634"/>
                <a:ext cx="8206" cy="416099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4502" extrusionOk="0">
                    <a:moveTo>
                      <a:pt x="0" y="0"/>
                    </a:moveTo>
                    <a:lnTo>
                      <a:pt x="0" y="14502"/>
                    </a:lnTo>
                    <a:lnTo>
                      <a:pt x="286" y="14502"/>
                    </a:lnTo>
                    <a:lnTo>
                      <a:pt x="28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</p:grpSp>
      <p:sp>
        <p:nvSpPr>
          <p:cNvPr id="74" name="Google Shape;3743;p40">
            <a:extLst>
              <a:ext uri="{FF2B5EF4-FFF2-40B4-BE49-F238E27FC236}">
                <a16:creationId xmlns:a16="http://schemas.microsoft.com/office/drawing/2014/main" id="{530662DA-6A8F-4DAE-E05E-3C7FD79690D2}"/>
              </a:ext>
            </a:extLst>
          </p:cNvPr>
          <p:cNvSpPr txBox="1"/>
          <p:nvPr/>
        </p:nvSpPr>
        <p:spPr>
          <a:xfrm>
            <a:off x="5071334" y="1477884"/>
            <a:ext cx="1843028" cy="1638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just" rtl="1">
              <a:spcBef>
                <a:spcPts val="0"/>
              </a:spcBef>
              <a:spcAft>
                <a:spcPts val="0"/>
              </a:spcAft>
            </a:pPr>
            <a:endParaRPr lang="fa-IR" sz="2200" b="1" dirty="0">
              <a:solidFill>
                <a:schemeClr val="bg2">
                  <a:lumMod val="10000"/>
                </a:schemeClr>
              </a:solidFill>
              <a:latin typeface="Fira Sans"/>
              <a:ea typeface="Fira Sans"/>
              <a:cs typeface="B Nazanin" panose="00000400000000000000" pitchFamily="2" charset="-78"/>
              <a:sym typeface="Fira Sans"/>
            </a:endParaRPr>
          </a:p>
          <a:p>
            <a:pPr algn="ctr" rtl="1"/>
            <a:r>
              <a:rPr lang="fa-IR" sz="2200" b="1" dirty="0">
                <a:solidFill>
                  <a:schemeClr val="bg2">
                    <a:lumMod val="10000"/>
                  </a:schemeClr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ظهور </a:t>
            </a:r>
            <a:r>
              <a:rPr lang="fa-IR" sz="2200" b="1" dirty="0" err="1">
                <a:solidFill>
                  <a:schemeClr val="bg2">
                    <a:lumMod val="10000"/>
                  </a:schemeClr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فناوری‌های</a:t>
            </a:r>
            <a:r>
              <a:rPr lang="fa-IR" sz="2200" b="1" dirty="0">
                <a:solidFill>
                  <a:schemeClr val="bg2">
                    <a:lumMod val="10000"/>
                  </a:schemeClr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پیشرفته مانند: هوش مصنوعی، اینترنت </a:t>
            </a:r>
            <a:r>
              <a:rPr lang="fa-IR" sz="2200" b="1" dirty="0" err="1">
                <a:solidFill>
                  <a:schemeClr val="bg2">
                    <a:lumMod val="10000"/>
                  </a:schemeClr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اشیاء</a:t>
            </a:r>
            <a:r>
              <a:rPr lang="fa-IR" sz="2200" b="1" dirty="0">
                <a:solidFill>
                  <a:schemeClr val="bg2">
                    <a:lumMod val="10000"/>
                  </a:schemeClr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و واقعیت افزوده</a:t>
            </a:r>
          </a:p>
          <a:p>
            <a:pPr algn="ctr" rtl="1"/>
            <a:endParaRPr lang="fa-IR" sz="2200" b="1" dirty="0">
              <a:solidFill>
                <a:schemeClr val="bg2">
                  <a:lumMod val="10000"/>
                </a:schemeClr>
              </a:solidFill>
              <a:latin typeface="Fira Sans"/>
              <a:ea typeface="Fira Sans"/>
              <a:cs typeface="B Nazanin" panose="00000400000000000000" pitchFamily="2" charset="-78"/>
              <a:sym typeface="Fira Sans"/>
            </a:endParaRPr>
          </a:p>
        </p:txBody>
      </p:sp>
      <p:sp>
        <p:nvSpPr>
          <p:cNvPr id="75" name="Google Shape;3743;p40">
            <a:extLst>
              <a:ext uri="{FF2B5EF4-FFF2-40B4-BE49-F238E27FC236}">
                <a16:creationId xmlns:a16="http://schemas.microsoft.com/office/drawing/2014/main" id="{6DE0ECDE-0D76-A2B2-D93D-CE6B752B9767}"/>
              </a:ext>
            </a:extLst>
          </p:cNvPr>
          <p:cNvSpPr txBox="1"/>
          <p:nvPr/>
        </p:nvSpPr>
        <p:spPr>
          <a:xfrm>
            <a:off x="6722750" y="2961239"/>
            <a:ext cx="1690872" cy="1536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just" rtl="1">
              <a:spcBef>
                <a:spcPts val="0"/>
              </a:spcBef>
              <a:spcAft>
                <a:spcPts val="0"/>
              </a:spcAft>
            </a:pPr>
            <a:endParaRPr lang="fa-IR" sz="2200" b="1" dirty="0">
              <a:solidFill>
                <a:schemeClr val="bg2">
                  <a:lumMod val="10000"/>
                </a:schemeClr>
              </a:solidFill>
              <a:latin typeface="Fira Sans"/>
              <a:ea typeface="Fira Sans"/>
              <a:cs typeface="B Nazanin" panose="00000400000000000000" pitchFamily="2" charset="-78"/>
              <a:sym typeface="Fira Sans"/>
            </a:endParaRPr>
          </a:p>
          <a:p>
            <a:pPr algn="ctr" rtl="1"/>
            <a:r>
              <a:rPr lang="fa-IR" sz="2200" b="1" dirty="0">
                <a:solidFill>
                  <a:schemeClr val="bg2">
                    <a:lumMod val="10000"/>
                  </a:schemeClr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گسترش و جذابیت </a:t>
            </a:r>
            <a:r>
              <a:rPr lang="fa-IR" sz="2200" b="1" dirty="0" err="1">
                <a:solidFill>
                  <a:schemeClr val="bg2">
                    <a:lumMod val="10000"/>
                  </a:schemeClr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سامانه‌های</a:t>
            </a:r>
            <a:r>
              <a:rPr lang="fa-IR" sz="2200" b="1" dirty="0">
                <a:solidFill>
                  <a:schemeClr val="bg2">
                    <a:lumMod val="10000"/>
                  </a:schemeClr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یادگیری الکترونیکی </a:t>
            </a:r>
          </a:p>
          <a:p>
            <a:pPr algn="ctr" rtl="1"/>
            <a:endParaRPr lang="fa-IR" sz="2200" b="1" dirty="0">
              <a:solidFill>
                <a:schemeClr val="bg2">
                  <a:lumMod val="10000"/>
                </a:schemeClr>
              </a:solidFill>
              <a:latin typeface="Fira Sans"/>
              <a:ea typeface="Fira Sans"/>
              <a:cs typeface="B Nazanin" panose="00000400000000000000" pitchFamily="2" charset="-78"/>
              <a:sym typeface="Fira Sans"/>
            </a:endParaRPr>
          </a:p>
        </p:txBody>
      </p:sp>
      <p:sp>
        <p:nvSpPr>
          <p:cNvPr id="76" name="Google Shape;3743;p40">
            <a:extLst>
              <a:ext uri="{FF2B5EF4-FFF2-40B4-BE49-F238E27FC236}">
                <a16:creationId xmlns:a16="http://schemas.microsoft.com/office/drawing/2014/main" id="{64C4603F-0827-E0FC-5896-EDB0355BDC12}"/>
              </a:ext>
            </a:extLst>
          </p:cNvPr>
          <p:cNvSpPr txBox="1"/>
          <p:nvPr/>
        </p:nvSpPr>
        <p:spPr>
          <a:xfrm>
            <a:off x="8293805" y="1642251"/>
            <a:ext cx="1690872" cy="1536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just" rtl="1">
              <a:spcBef>
                <a:spcPts val="0"/>
              </a:spcBef>
              <a:spcAft>
                <a:spcPts val="0"/>
              </a:spcAft>
            </a:pPr>
            <a:endParaRPr lang="fa-IR" sz="2200" b="1" dirty="0">
              <a:solidFill>
                <a:schemeClr val="bg2">
                  <a:lumMod val="10000"/>
                </a:schemeClr>
              </a:solidFill>
              <a:latin typeface="Fira Sans"/>
              <a:ea typeface="Fira Sans"/>
              <a:cs typeface="B Nazanin" panose="00000400000000000000" pitchFamily="2" charset="-78"/>
              <a:sym typeface="Fira Sans"/>
            </a:endParaRPr>
          </a:p>
          <a:p>
            <a:pPr algn="ctr" rtl="1"/>
            <a:r>
              <a:rPr lang="fa-IR" sz="2200" b="1" dirty="0">
                <a:solidFill>
                  <a:schemeClr val="bg2">
                    <a:lumMod val="10000"/>
                  </a:schemeClr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ظهور و گسترش اینترنت و آموزش آنلاین</a:t>
            </a:r>
          </a:p>
          <a:p>
            <a:pPr algn="ctr" rtl="1"/>
            <a:endParaRPr lang="fa-IR" sz="2200" b="1" dirty="0">
              <a:solidFill>
                <a:schemeClr val="bg2">
                  <a:lumMod val="10000"/>
                </a:schemeClr>
              </a:solidFill>
              <a:latin typeface="Fira Sans"/>
              <a:ea typeface="Fira Sans"/>
              <a:cs typeface="B Nazanin" panose="00000400000000000000" pitchFamily="2" charset="-78"/>
              <a:sym typeface="Fira Sans"/>
            </a:endParaRPr>
          </a:p>
        </p:txBody>
      </p:sp>
      <p:sp>
        <p:nvSpPr>
          <p:cNvPr id="77" name="Google Shape;3743;p40">
            <a:extLst>
              <a:ext uri="{FF2B5EF4-FFF2-40B4-BE49-F238E27FC236}">
                <a16:creationId xmlns:a16="http://schemas.microsoft.com/office/drawing/2014/main" id="{C508ABE3-77B8-D790-668B-3ECCB7DFCCDC}"/>
              </a:ext>
            </a:extLst>
          </p:cNvPr>
          <p:cNvSpPr txBox="1"/>
          <p:nvPr/>
        </p:nvSpPr>
        <p:spPr>
          <a:xfrm>
            <a:off x="9864860" y="2985890"/>
            <a:ext cx="1690872" cy="1536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lvl="0" algn="ctr" rtl="1">
              <a:spcBef>
                <a:spcPts val="0"/>
              </a:spcBef>
              <a:spcAft>
                <a:spcPts val="0"/>
              </a:spcAft>
            </a:pPr>
            <a:r>
              <a:rPr lang="fa-IR" sz="2200" b="1" dirty="0">
                <a:solidFill>
                  <a:schemeClr val="bg2">
                    <a:lumMod val="10000"/>
                  </a:schemeClr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آموزش </a:t>
            </a:r>
            <a:r>
              <a:rPr lang="fa-IR" sz="2200" b="1" dirty="0" err="1">
                <a:solidFill>
                  <a:schemeClr val="bg2">
                    <a:lumMod val="10000"/>
                  </a:schemeClr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آفلاین</a:t>
            </a:r>
            <a:r>
              <a:rPr lang="fa-IR" sz="2200" b="1" dirty="0">
                <a:solidFill>
                  <a:schemeClr val="bg2">
                    <a:lumMod val="10000"/>
                  </a:schemeClr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مبتنی بر کامپیوتر</a:t>
            </a:r>
          </a:p>
          <a:p>
            <a:pPr algn="ctr" rtl="1"/>
            <a:r>
              <a:rPr lang="fa-IR" sz="2200" b="1" dirty="0">
                <a:solidFill>
                  <a:schemeClr val="bg2">
                    <a:lumMod val="10000"/>
                  </a:schemeClr>
                </a:solidFill>
                <a:latin typeface="Fira Sans"/>
                <a:ea typeface="Fira Sans"/>
                <a:cs typeface="B Nazanin" panose="00000400000000000000" pitchFamily="2" charset="-78"/>
                <a:sym typeface="Fira Sans"/>
              </a:rPr>
              <a:t> </a:t>
            </a:r>
          </a:p>
        </p:txBody>
      </p:sp>
      <p:grpSp>
        <p:nvGrpSpPr>
          <p:cNvPr id="79" name="Google Shape;3876;p41">
            <a:extLst>
              <a:ext uri="{FF2B5EF4-FFF2-40B4-BE49-F238E27FC236}">
                <a16:creationId xmlns:a16="http://schemas.microsoft.com/office/drawing/2014/main" id="{1A19010C-1A74-4C20-BDE1-5D063DF24056}"/>
              </a:ext>
            </a:extLst>
          </p:cNvPr>
          <p:cNvGrpSpPr/>
          <p:nvPr/>
        </p:nvGrpSpPr>
        <p:grpSpPr>
          <a:xfrm flipH="1">
            <a:off x="10354705" y="1227576"/>
            <a:ext cx="2092611" cy="1663687"/>
            <a:chOff x="5274348" y="1463250"/>
            <a:chExt cx="1683844" cy="1348740"/>
          </a:xfrm>
          <a:solidFill>
            <a:srgbClr val="0070AB"/>
          </a:solidFill>
        </p:grpSpPr>
        <p:sp>
          <p:nvSpPr>
            <p:cNvPr id="80" name="Google Shape;3877;p41">
              <a:extLst>
                <a:ext uri="{FF2B5EF4-FFF2-40B4-BE49-F238E27FC236}">
                  <a16:creationId xmlns:a16="http://schemas.microsoft.com/office/drawing/2014/main" id="{DD9B78AB-4C07-651F-1CA2-B5D64143BA06}"/>
                </a:ext>
              </a:extLst>
            </p:cNvPr>
            <p:cNvSpPr/>
            <p:nvPr/>
          </p:nvSpPr>
          <p:spPr>
            <a:xfrm>
              <a:off x="5274348" y="1463250"/>
              <a:ext cx="1265660" cy="310541"/>
            </a:xfrm>
            <a:custGeom>
              <a:avLst/>
              <a:gdLst/>
              <a:ahLst/>
              <a:cxnLst/>
              <a:rect l="l" t="t" r="r" b="b"/>
              <a:pathLst>
                <a:path w="33612" h="10824" extrusionOk="0">
                  <a:moveTo>
                    <a:pt x="3512" y="1"/>
                  </a:moveTo>
                  <a:cubicBezTo>
                    <a:pt x="1584" y="1"/>
                    <a:pt x="0" y="1572"/>
                    <a:pt x="0" y="3513"/>
                  </a:cubicBezTo>
                  <a:lnTo>
                    <a:pt x="0" y="8025"/>
                  </a:lnTo>
                  <a:lnTo>
                    <a:pt x="286" y="8025"/>
                  </a:lnTo>
                  <a:lnTo>
                    <a:pt x="286" y="3513"/>
                  </a:lnTo>
                  <a:cubicBezTo>
                    <a:pt x="286" y="1727"/>
                    <a:pt x="1750" y="262"/>
                    <a:pt x="3536" y="262"/>
                  </a:cubicBezTo>
                  <a:lnTo>
                    <a:pt x="30099" y="262"/>
                  </a:lnTo>
                  <a:cubicBezTo>
                    <a:pt x="31885" y="262"/>
                    <a:pt x="33338" y="1727"/>
                    <a:pt x="33338" y="3513"/>
                  </a:cubicBezTo>
                  <a:lnTo>
                    <a:pt x="33338" y="10823"/>
                  </a:lnTo>
                  <a:lnTo>
                    <a:pt x="33611" y="10823"/>
                  </a:lnTo>
                  <a:lnTo>
                    <a:pt x="33611" y="3513"/>
                  </a:lnTo>
                  <a:cubicBezTo>
                    <a:pt x="33611" y="1572"/>
                    <a:pt x="32028" y="1"/>
                    <a:pt x="30099" y="1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grpSp>
          <p:nvGrpSpPr>
            <p:cNvPr id="81" name="Google Shape;3878;p41">
              <a:extLst>
                <a:ext uri="{FF2B5EF4-FFF2-40B4-BE49-F238E27FC236}">
                  <a16:creationId xmlns:a16="http://schemas.microsoft.com/office/drawing/2014/main" id="{80042217-FEFC-65C8-1E96-2DDB89B7C1FB}"/>
                </a:ext>
              </a:extLst>
            </p:cNvPr>
            <p:cNvGrpSpPr/>
            <p:nvPr/>
          </p:nvGrpSpPr>
          <p:grpSpPr>
            <a:xfrm>
              <a:off x="6511335" y="2611429"/>
              <a:ext cx="50585" cy="200561"/>
              <a:chOff x="6511335" y="2611429"/>
              <a:chExt cx="50585" cy="200561"/>
            </a:xfrm>
            <a:grpFill/>
          </p:grpSpPr>
          <p:sp>
            <p:nvSpPr>
              <p:cNvPr id="93" name="Google Shape;3879;p41">
                <a:extLst>
                  <a:ext uri="{FF2B5EF4-FFF2-40B4-BE49-F238E27FC236}">
                    <a16:creationId xmlns:a16="http://schemas.microsoft.com/office/drawing/2014/main" id="{89B0418C-B7C1-02CF-AC92-54A1B893C90F}"/>
                  </a:ext>
                </a:extLst>
              </p:cNvPr>
              <p:cNvSpPr/>
              <p:nvPr/>
            </p:nvSpPr>
            <p:spPr>
              <a:xfrm>
                <a:off x="6532166" y="2611429"/>
                <a:ext cx="8235" cy="175971"/>
              </a:xfrm>
              <a:custGeom>
                <a:avLst/>
                <a:gdLst/>
                <a:ahLst/>
                <a:cxnLst/>
                <a:rect l="l" t="t" r="r" b="b"/>
                <a:pathLst>
                  <a:path w="287" h="6133" extrusionOk="0">
                    <a:moveTo>
                      <a:pt x="1" y="0"/>
                    </a:moveTo>
                    <a:lnTo>
                      <a:pt x="1" y="6132"/>
                    </a:lnTo>
                    <a:lnTo>
                      <a:pt x="286" y="6132"/>
                    </a:lnTo>
                    <a:lnTo>
                      <a:pt x="286" y="0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94" name="Google Shape;3880;p41">
                <a:extLst>
                  <a:ext uri="{FF2B5EF4-FFF2-40B4-BE49-F238E27FC236}">
                    <a16:creationId xmlns:a16="http://schemas.microsoft.com/office/drawing/2014/main" id="{7915AD99-CE26-5174-C43A-58569060EB3C}"/>
                  </a:ext>
                </a:extLst>
              </p:cNvPr>
              <p:cNvSpPr/>
              <p:nvPr/>
            </p:nvSpPr>
            <p:spPr>
              <a:xfrm>
                <a:off x="6511335" y="2761749"/>
                <a:ext cx="50585" cy="50241"/>
              </a:xfrm>
              <a:custGeom>
                <a:avLst/>
                <a:gdLst/>
                <a:ahLst/>
                <a:cxnLst/>
                <a:rect l="l" t="t" r="r" b="b"/>
                <a:pathLst>
                  <a:path w="1763" h="1751" extrusionOk="0">
                    <a:moveTo>
                      <a:pt x="881" y="0"/>
                    </a:moveTo>
                    <a:cubicBezTo>
                      <a:pt x="393" y="0"/>
                      <a:pt x="0" y="393"/>
                      <a:pt x="0" y="881"/>
                    </a:cubicBezTo>
                    <a:cubicBezTo>
                      <a:pt x="0" y="1357"/>
                      <a:pt x="393" y="1750"/>
                      <a:pt x="881" y="1750"/>
                    </a:cubicBezTo>
                    <a:cubicBezTo>
                      <a:pt x="1358" y="1750"/>
                      <a:pt x="1762" y="1357"/>
                      <a:pt x="1762" y="881"/>
                    </a:cubicBezTo>
                    <a:cubicBezTo>
                      <a:pt x="1762" y="393"/>
                      <a:pt x="1358" y="0"/>
                      <a:pt x="8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  <p:grpSp>
          <p:nvGrpSpPr>
            <p:cNvPr id="82" name="Google Shape;3881;p41">
              <a:extLst>
                <a:ext uri="{FF2B5EF4-FFF2-40B4-BE49-F238E27FC236}">
                  <a16:creationId xmlns:a16="http://schemas.microsoft.com/office/drawing/2014/main" id="{0C8C55A8-EE4E-C798-0A50-64F2F088502D}"/>
                </a:ext>
              </a:extLst>
            </p:cNvPr>
            <p:cNvGrpSpPr/>
            <p:nvPr/>
          </p:nvGrpSpPr>
          <p:grpSpPr>
            <a:xfrm>
              <a:off x="6112653" y="1769677"/>
              <a:ext cx="845539" cy="845539"/>
              <a:chOff x="6112653" y="1769677"/>
              <a:chExt cx="845539" cy="845539"/>
            </a:xfrm>
            <a:grpFill/>
          </p:grpSpPr>
          <p:sp>
            <p:nvSpPr>
              <p:cNvPr id="83" name="Google Shape;3882;p41">
                <a:extLst>
                  <a:ext uri="{FF2B5EF4-FFF2-40B4-BE49-F238E27FC236}">
                    <a16:creationId xmlns:a16="http://schemas.microsoft.com/office/drawing/2014/main" id="{64604F89-6506-D2C9-6627-ACD4A543E295}"/>
                  </a:ext>
                </a:extLst>
              </p:cNvPr>
              <p:cNvSpPr/>
              <p:nvPr/>
            </p:nvSpPr>
            <p:spPr>
              <a:xfrm>
                <a:off x="6116412" y="1773436"/>
                <a:ext cx="837678" cy="838022"/>
              </a:xfrm>
              <a:custGeom>
                <a:avLst/>
                <a:gdLst/>
                <a:ahLst/>
                <a:cxnLst/>
                <a:rect l="l" t="t" r="r" b="b"/>
                <a:pathLst>
                  <a:path w="29195" h="29207" extrusionOk="0">
                    <a:moveTo>
                      <a:pt x="14598" y="0"/>
                    </a:moveTo>
                    <a:cubicBezTo>
                      <a:pt x="6537" y="0"/>
                      <a:pt x="1" y="6549"/>
                      <a:pt x="1" y="14609"/>
                    </a:cubicBezTo>
                    <a:cubicBezTo>
                      <a:pt x="1" y="22670"/>
                      <a:pt x="6537" y="29206"/>
                      <a:pt x="14598" y="29206"/>
                    </a:cubicBezTo>
                    <a:cubicBezTo>
                      <a:pt x="22658" y="29206"/>
                      <a:pt x="29195" y="22670"/>
                      <a:pt x="29195" y="14609"/>
                    </a:cubicBezTo>
                    <a:cubicBezTo>
                      <a:pt x="29195" y="6549"/>
                      <a:pt x="22658" y="0"/>
                      <a:pt x="1459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4" name="Google Shape;3883;p41">
                <a:extLst>
                  <a:ext uri="{FF2B5EF4-FFF2-40B4-BE49-F238E27FC236}">
                    <a16:creationId xmlns:a16="http://schemas.microsoft.com/office/drawing/2014/main" id="{B5B0886C-F663-5FAD-0C6D-19369796380F}"/>
                  </a:ext>
                </a:extLst>
              </p:cNvPr>
              <p:cNvSpPr/>
              <p:nvPr/>
            </p:nvSpPr>
            <p:spPr>
              <a:xfrm>
                <a:off x="6159135" y="1815098"/>
                <a:ext cx="754986" cy="755014"/>
              </a:xfrm>
              <a:custGeom>
                <a:avLst/>
                <a:gdLst/>
                <a:ahLst/>
                <a:cxnLst/>
                <a:rect l="l" t="t" r="r" b="b"/>
                <a:pathLst>
                  <a:path w="26313" h="26314" extrusionOk="0">
                    <a:moveTo>
                      <a:pt x="13156" y="1"/>
                    </a:moveTo>
                    <a:cubicBezTo>
                      <a:pt x="5882" y="1"/>
                      <a:pt x="0" y="5883"/>
                      <a:pt x="0" y="13157"/>
                    </a:cubicBezTo>
                    <a:cubicBezTo>
                      <a:pt x="0" y="20420"/>
                      <a:pt x="5882" y="26314"/>
                      <a:pt x="13156" y="26314"/>
                    </a:cubicBezTo>
                    <a:cubicBezTo>
                      <a:pt x="20419" y="26314"/>
                      <a:pt x="26313" y="20420"/>
                      <a:pt x="26313" y="13157"/>
                    </a:cubicBezTo>
                    <a:cubicBezTo>
                      <a:pt x="26313" y="5883"/>
                      <a:pt x="20419" y="1"/>
                      <a:pt x="131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5" name="Google Shape;3884;p41">
                <a:extLst>
                  <a:ext uri="{FF2B5EF4-FFF2-40B4-BE49-F238E27FC236}">
                    <a16:creationId xmlns:a16="http://schemas.microsoft.com/office/drawing/2014/main" id="{A706B2CF-F26D-2DCB-BE78-F5C8AE46F638}"/>
                  </a:ext>
                </a:extLst>
              </p:cNvPr>
              <p:cNvSpPr/>
              <p:nvPr/>
            </p:nvSpPr>
            <p:spPr>
              <a:xfrm>
                <a:off x="6158446" y="1814782"/>
                <a:ext cx="660358" cy="660014"/>
              </a:xfrm>
              <a:custGeom>
                <a:avLst/>
                <a:gdLst/>
                <a:ahLst/>
                <a:cxnLst/>
                <a:rect l="l" t="t" r="r" b="b"/>
                <a:pathLst>
                  <a:path w="23015" h="23003" extrusionOk="0">
                    <a:moveTo>
                      <a:pt x="13157" y="0"/>
                    </a:moveTo>
                    <a:cubicBezTo>
                      <a:pt x="5894" y="0"/>
                      <a:pt x="0" y="5894"/>
                      <a:pt x="0" y="13145"/>
                    </a:cubicBezTo>
                    <a:cubicBezTo>
                      <a:pt x="0" y="17062"/>
                      <a:pt x="1715" y="20586"/>
                      <a:pt x="4441" y="23003"/>
                    </a:cubicBezTo>
                    <a:cubicBezTo>
                      <a:pt x="2393" y="20681"/>
                      <a:pt x="1131" y="17633"/>
                      <a:pt x="1131" y="14288"/>
                    </a:cubicBezTo>
                    <a:cubicBezTo>
                      <a:pt x="1131" y="7025"/>
                      <a:pt x="7025" y="1131"/>
                      <a:pt x="14300" y="1131"/>
                    </a:cubicBezTo>
                    <a:cubicBezTo>
                      <a:pt x="17645" y="1131"/>
                      <a:pt x="20693" y="2381"/>
                      <a:pt x="23015" y="4429"/>
                    </a:cubicBezTo>
                    <a:cubicBezTo>
                      <a:pt x="20598" y="1703"/>
                      <a:pt x="17098" y="0"/>
                      <a:pt x="1315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6" name="Google Shape;3885;p41">
                <a:extLst>
                  <a:ext uri="{FF2B5EF4-FFF2-40B4-BE49-F238E27FC236}">
                    <a16:creationId xmlns:a16="http://schemas.microsoft.com/office/drawing/2014/main" id="{B7351E12-C88B-DFE7-8C97-8272BEC35631}"/>
                  </a:ext>
                </a:extLst>
              </p:cNvPr>
              <p:cNvSpPr/>
              <p:nvPr/>
            </p:nvSpPr>
            <p:spPr>
              <a:xfrm>
                <a:off x="6154687" y="1810335"/>
                <a:ext cx="763536" cy="763536"/>
              </a:xfrm>
              <a:custGeom>
                <a:avLst/>
                <a:gdLst/>
                <a:ahLst/>
                <a:cxnLst/>
                <a:rect l="l" t="t" r="r" b="b"/>
                <a:pathLst>
                  <a:path w="26611" h="26611" extrusionOk="0">
                    <a:moveTo>
                      <a:pt x="13311" y="298"/>
                    </a:moveTo>
                    <a:cubicBezTo>
                      <a:pt x="20479" y="298"/>
                      <a:pt x="26337" y="6132"/>
                      <a:pt x="26337" y="13323"/>
                    </a:cubicBezTo>
                    <a:cubicBezTo>
                      <a:pt x="26337" y="20515"/>
                      <a:pt x="20479" y="26349"/>
                      <a:pt x="13311" y="26349"/>
                    </a:cubicBezTo>
                    <a:cubicBezTo>
                      <a:pt x="6132" y="26349"/>
                      <a:pt x="286" y="20491"/>
                      <a:pt x="286" y="13323"/>
                    </a:cubicBezTo>
                    <a:cubicBezTo>
                      <a:pt x="286" y="6144"/>
                      <a:pt x="6132" y="298"/>
                      <a:pt x="13311" y="298"/>
                    </a:cubicBezTo>
                    <a:close/>
                    <a:moveTo>
                      <a:pt x="13311" y="0"/>
                    </a:moveTo>
                    <a:cubicBezTo>
                      <a:pt x="5965" y="0"/>
                      <a:pt x="0" y="5965"/>
                      <a:pt x="0" y="13311"/>
                    </a:cubicBezTo>
                    <a:cubicBezTo>
                      <a:pt x="0" y="20646"/>
                      <a:pt x="5977" y="26611"/>
                      <a:pt x="13311" y="26611"/>
                    </a:cubicBezTo>
                    <a:cubicBezTo>
                      <a:pt x="20646" y="26611"/>
                      <a:pt x="26611" y="20658"/>
                      <a:pt x="26611" y="13311"/>
                    </a:cubicBezTo>
                    <a:cubicBezTo>
                      <a:pt x="26611" y="5965"/>
                      <a:pt x="20646" y="0"/>
                      <a:pt x="13311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7" name="Google Shape;3886;p41">
                <a:extLst>
                  <a:ext uri="{FF2B5EF4-FFF2-40B4-BE49-F238E27FC236}">
                    <a16:creationId xmlns:a16="http://schemas.microsoft.com/office/drawing/2014/main" id="{4A27615B-3205-7E0F-F4E4-44E9E13EA065}"/>
                  </a:ext>
                </a:extLst>
              </p:cNvPr>
              <p:cNvSpPr/>
              <p:nvPr/>
            </p:nvSpPr>
            <p:spPr>
              <a:xfrm>
                <a:off x="6112653" y="1769677"/>
                <a:ext cx="845539" cy="845539"/>
              </a:xfrm>
              <a:custGeom>
                <a:avLst/>
                <a:gdLst/>
                <a:ahLst/>
                <a:cxnLst/>
                <a:rect l="l" t="t" r="r" b="b"/>
                <a:pathLst>
                  <a:path w="29469" h="29469" extrusionOk="0">
                    <a:moveTo>
                      <a:pt x="14729" y="274"/>
                    </a:moveTo>
                    <a:cubicBezTo>
                      <a:pt x="22706" y="274"/>
                      <a:pt x="29183" y="6763"/>
                      <a:pt x="29183" y="14717"/>
                    </a:cubicBezTo>
                    <a:cubicBezTo>
                      <a:pt x="29183" y="22682"/>
                      <a:pt x="22706" y="29171"/>
                      <a:pt x="14729" y="29171"/>
                    </a:cubicBezTo>
                    <a:cubicBezTo>
                      <a:pt x="6752" y="29171"/>
                      <a:pt x="263" y="22706"/>
                      <a:pt x="263" y="14717"/>
                    </a:cubicBezTo>
                    <a:cubicBezTo>
                      <a:pt x="263" y="6763"/>
                      <a:pt x="6752" y="274"/>
                      <a:pt x="14729" y="274"/>
                    </a:cubicBezTo>
                    <a:close/>
                    <a:moveTo>
                      <a:pt x="14729" y="0"/>
                    </a:moveTo>
                    <a:cubicBezTo>
                      <a:pt x="6609" y="0"/>
                      <a:pt x="1" y="6608"/>
                      <a:pt x="1" y="14740"/>
                    </a:cubicBezTo>
                    <a:cubicBezTo>
                      <a:pt x="1" y="22860"/>
                      <a:pt x="6609" y="29468"/>
                      <a:pt x="14729" y="29468"/>
                    </a:cubicBezTo>
                    <a:cubicBezTo>
                      <a:pt x="22861" y="29468"/>
                      <a:pt x="29469" y="22860"/>
                      <a:pt x="29469" y="14740"/>
                    </a:cubicBezTo>
                    <a:cubicBezTo>
                      <a:pt x="29469" y="6608"/>
                      <a:pt x="22861" y="0"/>
                      <a:pt x="14729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8" name="Google Shape;3887;p41">
                <a:extLst>
                  <a:ext uri="{FF2B5EF4-FFF2-40B4-BE49-F238E27FC236}">
                    <a16:creationId xmlns:a16="http://schemas.microsoft.com/office/drawing/2014/main" id="{01029413-728C-9A52-3851-932189422474}"/>
                  </a:ext>
                </a:extLst>
              </p:cNvPr>
              <p:cNvSpPr/>
              <p:nvPr/>
            </p:nvSpPr>
            <p:spPr>
              <a:xfrm>
                <a:off x="6407124" y="2062771"/>
                <a:ext cx="369330" cy="368986"/>
              </a:xfrm>
              <a:custGeom>
                <a:avLst/>
                <a:gdLst/>
                <a:ahLst/>
                <a:cxnLst/>
                <a:rect l="l" t="t" r="r" b="b"/>
                <a:pathLst>
                  <a:path w="12872" h="12860" extrusionOk="0">
                    <a:moveTo>
                      <a:pt x="10157" y="1"/>
                    </a:moveTo>
                    <a:cubicBezTo>
                      <a:pt x="11145" y="1239"/>
                      <a:pt x="11741" y="2811"/>
                      <a:pt x="11741" y="4513"/>
                    </a:cubicBezTo>
                    <a:cubicBezTo>
                      <a:pt x="11741" y="8502"/>
                      <a:pt x="8514" y="11741"/>
                      <a:pt x="4513" y="11741"/>
                    </a:cubicBezTo>
                    <a:cubicBezTo>
                      <a:pt x="2799" y="11741"/>
                      <a:pt x="1239" y="11145"/>
                      <a:pt x="1" y="10145"/>
                    </a:cubicBezTo>
                    <a:lnTo>
                      <a:pt x="1" y="10145"/>
                    </a:lnTo>
                    <a:cubicBezTo>
                      <a:pt x="1323" y="11800"/>
                      <a:pt x="3370" y="12860"/>
                      <a:pt x="5645" y="12860"/>
                    </a:cubicBezTo>
                    <a:cubicBezTo>
                      <a:pt x="9633" y="12860"/>
                      <a:pt x="12872" y="9633"/>
                      <a:pt x="12872" y="5621"/>
                    </a:cubicBezTo>
                    <a:cubicBezTo>
                      <a:pt x="12860" y="3359"/>
                      <a:pt x="11800" y="1323"/>
                      <a:pt x="1015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89" name="Google Shape;3888;p41">
                <a:extLst>
                  <a:ext uri="{FF2B5EF4-FFF2-40B4-BE49-F238E27FC236}">
                    <a16:creationId xmlns:a16="http://schemas.microsoft.com/office/drawing/2014/main" id="{82AA7414-C24B-C5A9-83FF-680B622F3603}"/>
                  </a:ext>
                </a:extLst>
              </p:cNvPr>
              <p:cNvSpPr/>
              <p:nvPr/>
            </p:nvSpPr>
            <p:spPr>
              <a:xfrm>
                <a:off x="6406808" y="2257852"/>
                <a:ext cx="258290" cy="57758"/>
              </a:xfrm>
              <a:custGeom>
                <a:avLst/>
                <a:gdLst/>
                <a:ahLst/>
                <a:cxnLst/>
                <a:rect l="l" t="t" r="r" b="b"/>
                <a:pathLst>
                  <a:path w="9002" h="2013" extrusionOk="0">
                    <a:moveTo>
                      <a:pt x="4524" y="0"/>
                    </a:moveTo>
                    <a:cubicBezTo>
                      <a:pt x="2941" y="0"/>
                      <a:pt x="1298" y="643"/>
                      <a:pt x="0" y="1763"/>
                    </a:cubicBezTo>
                    <a:lnTo>
                      <a:pt x="179" y="1965"/>
                    </a:lnTo>
                    <a:cubicBezTo>
                      <a:pt x="1429" y="881"/>
                      <a:pt x="3000" y="274"/>
                      <a:pt x="4524" y="274"/>
                    </a:cubicBezTo>
                    <a:cubicBezTo>
                      <a:pt x="6013" y="274"/>
                      <a:pt x="7572" y="905"/>
                      <a:pt x="8823" y="2013"/>
                    </a:cubicBezTo>
                    <a:lnTo>
                      <a:pt x="9001" y="1798"/>
                    </a:lnTo>
                    <a:cubicBezTo>
                      <a:pt x="7703" y="655"/>
                      <a:pt x="6072" y="0"/>
                      <a:pt x="45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90" name="Google Shape;3889;p41">
                <a:extLst>
                  <a:ext uri="{FF2B5EF4-FFF2-40B4-BE49-F238E27FC236}">
                    <a16:creationId xmlns:a16="http://schemas.microsoft.com/office/drawing/2014/main" id="{9F086680-1871-81EA-E9B6-1CBAB68CBE66}"/>
                  </a:ext>
                </a:extLst>
              </p:cNvPr>
              <p:cNvSpPr/>
              <p:nvPr/>
            </p:nvSpPr>
            <p:spPr>
              <a:xfrm>
                <a:off x="6453606" y="2057664"/>
                <a:ext cx="165699" cy="165699"/>
              </a:xfrm>
              <a:custGeom>
                <a:avLst/>
                <a:gdLst/>
                <a:ahLst/>
                <a:cxnLst/>
                <a:rect l="l" t="t" r="r" b="b"/>
                <a:pathLst>
                  <a:path w="5775" h="5775" extrusionOk="0">
                    <a:moveTo>
                      <a:pt x="2893" y="286"/>
                    </a:moveTo>
                    <a:cubicBezTo>
                      <a:pt x="4322" y="286"/>
                      <a:pt x="5501" y="1453"/>
                      <a:pt x="5501" y="2882"/>
                    </a:cubicBezTo>
                    <a:cubicBezTo>
                      <a:pt x="5501" y="4334"/>
                      <a:pt x="4322" y="5489"/>
                      <a:pt x="2893" y="5489"/>
                    </a:cubicBezTo>
                    <a:cubicBezTo>
                      <a:pt x="1453" y="5489"/>
                      <a:pt x="286" y="4310"/>
                      <a:pt x="286" y="2882"/>
                    </a:cubicBezTo>
                    <a:cubicBezTo>
                      <a:pt x="286" y="1441"/>
                      <a:pt x="1465" y="286"/>
                      <a:pt x="2893" y="286"/>
                    </a:cubicBezTo>
                    <a:close/>
                    <a:moveTo>
                      <a:pt x="2893" y="0"/>
                    </a:moveTo>
                    <a:cubicBezTo>
                      <a:pt x="1298" y="0"/>
                      <a:pt x="0" y="1298"/>
                      <a:pt x="0" y="2882"/>
                    </a:cubicBezTo>
                    <a:cubicBezTo>
                      <a:pt x="0" y="4477"/>
                      <a:pt x="1298" y="5775"/>
                      <a:pt x="2893" y="5775"/>
                    </a:cubicBezTo>
                    <a:cubicBezTo>
                      <a:pt x="4489" y="5775"/>
                      <a:pt x="5775" y="4477"/>
                      <a:pt x="5775" y="2882"/>
                    </a:cubicBezTo>
                    <a:cubicBezTo>
                      <a:pt x="5775" y="1298"/>
                      <a:pt x="4489" y="0"/>
                      <a:pt x="28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91" name="Google Shape;3890;p41">
                <a:extLst>
                  <a:ext uri="{FF2B5EF4-FFF2-40B4-BE49-F238E27FC236}">
                    <a16:creationId xmlns:a16="http://schemas.microsoft.com/office/drawing/2014/main" id="{0F5D25B8-C7F8-1C1C-580E-8D5601E92859}"/>
                  </a:ext>
                </a:extLst>
              </p:cNvPr>
              <p:cNvSpPr/>
              <p:nvPr/>
            </p:nvSpPr>
            <p:spPr>
              <a:xfrm>
                <a:off x="6325150" y="1981141"/>
                <a:ext cx="422956" cy="422956"/>
              </a:xfrm>
              <a:custGeom>
                <a:avLst/>
                <a:gdLst/>
                <a:ahLst/>
                <a:cxnLst/>
                <a:rect l="l" t="t" r="r" b="b"/>
                <a:pathLst>
                  <a:path w="14741" h="14741" extrusionOk="0">
                    <a:moveTo>
                      <a:pt x="7370" y="274"/>
                    </a:moveTo>
                    <a:cubicBezTo>
                      <a:pt x="11264" y="274"/>
                      <a:pt x="14455" y="3453"/>
                      <a:pt x="14455" y="7358"/>
                    </a:cubicBezTo>
                    <a:cubicBezTo>
                      <a:pt x="14455" y="11252"/>
                      <a:pt x="11288" y="14443"/>
                      <a:pt x="7370" y="14443"/>
                    </a:cubicBezTo>
                    <a:cubicBezTo>
                      <a:pt x="3465" y="14443"/>
                      <a:pt x="286" y="11264"/>
                      <a:pt x="286" y="7358"/>
                    </a:cubicBezTo>
                    <a:cubicBezTo>
                      <a:pt x="286" y="3453"/>
                      <a:pt x="3453" y="274"/>
                      <a:pt x="7370" y="274"/>
                    </a:cubicBezTo>
                    <a:close/>
                    <a:moveTo>
                      <a:pt x="7370" y="0"/>
                    </a:moveTo>
                    <a:cubicBezTo>
                      <a:pt x="3310" y="0"/>
                      <a:pt x="0" y="3310"/>
                      <a:pt x="0" y="7370"/>
                    </a:cubicBezTo>
                    <a:cubicBezTo>
                      <a:pt x="0" y="11430"/>
                      <a:pt x="3310" y="14740"/>
                      <a:pt x="7370" y="14740"/>
                    </a:cubicBezTo>
                    <a:cubicBezTo>
                      <a:pt x="11430" y="14740"/>
                      <a:pt x="14740" y="11430"/>
                      <a:pt x="14740" y="7370"/>
                    </a:cubicBezTo>
                    <a:cubicBezTo>
                      <a:pt x="14740" y="3310"/>
                      <a:pt x="11430" y="0"/>
                      <a:pt x="7370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  <p:sp>
            <p:nvSpPr>
              <p:cNvPr id="92" name="Google Shape;3891;p41">
                <a:extLst>
                  <a:ext uri="{FF2B5EF4-FFF2-40B4-BE49-F238E27FC236}">
                    <a16:creationId xmlns:a16="http://schemas.microsoft.com/office/drawing/2014/main" id="{8CA4C315-C605-5EAB-A393-A034BF540558}"/>
                  </a:ext>
                </a:extLst>
              </p:cNvPr>
              <p:cNvSpPr/>
              <p:nvPr/>
            </p:nvSpPr>
            <p:spPr>
              <a:xfrm>
                <a:off x="6358634" y="2014625"/>
                <a:ext cx="355988" cy="355988"/>
              </a:xfrm>
              <a:custGeom>
                <a:avLst/>
                <a:gdLst/>
                <a:ahLst/>
                <a:cxnLst/>
                <a:rect l="l" t="t" r="r" b="b"/>
                <a:pathLst>
                  <a:path w="12407" h="12407" extrusionOk="0">
                    <a:moveTo>
                      <a:pt x="6203" y="262"/>
                    </a:moveTo>
                    <a:cubicBezTo>
                      <a:pt x="9478" y="262"/>
                      <a:pt x="12121" y="2929"/>
                      <a:pt x="12121" y="6191"/>
                    </a:cubicBezTo>
                    <a:cubicBezTo>
                      <a:pt x="12121" y="9442"/>
                      <a:pt x="9478" y="12109"/>
                      <a:pt x="6203" y="12109"/>
                    </a:cubicBezTo>
                    <a:cubicBezTo>
                      <a:pt x="2941" y="12109"/>
                      <a:pt x="274" y="9466"/>
                      <a:pt x="274" y="6191"/>
                    </a:cubicBezTo>
                    <a:cubicBezTo>
                      <a:pt x="274" y="2929"/>
                      <a:pt x="2929" y="262"/>
                      <a:pt x="6203" y="262"/>
                    </a:cubicBezTo>
                    <a:close/>
                    <a:moveTo>
                      <a:pt x="6203" y="0"/>
                    </a:moveTo>
                    <a:cubicBezTo>
                      <a:pt x="2774" y="0"/>
                      <a:pt x="0" y="2774"/>
                      <a:pt x="0" y="6203"/>
                    </a:cubicBezTo>
                    <a:cubicBezTo>
                      <a:pt x="0" y="9620"/>
                      <a:pt x="2774" y="12406"/>
                      <a:pt x="6203" y="12406"/>
                    </a:cubicBezTo>
                    <a:cubicBezTo>
                      <a:pt x="9621" y="12406"/>
                      <a:pt x="12407" y="9620"/>
                      <a:pt x="12407" y="6203"/>
                    </a:cubicBezTo>
                    <a:cubicBezTo>
                      <a:pt x="12407" y="2774"/>
                      <a:pt x="9621" y="0"/>
                      <a:pt x="6203" y="0"/>
                    </a:cubicBezTo>
                    <a:close/>
                  </a:path>
                </a:pathLst>
              </a:custGeom>
              <a:grp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200" b="1">
                  <a:solidFill>
                    <a:schemeClr val="bg2">
                      <a:lumMod val="10000"/>
                    </a:schemeClr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1149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76" grpId="0"/>
      <p:bldP spid="7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4aec7ed1d47175530ac3825864257122edbd5d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ide Master - Persian">
  <a:themeElements>
    <a:clrScheme name="iTheme Colors">
      <a:dk1>
        <a:srgbClr val="003195"/>
      </a:dk1>
      <a:lt1>
        <a:sysClr val="window" lastClr="FFFFFF"/>
      </a:lt1>
      <a:dk2>
        <a:srgbClr val="2F75FF"/>
      </a:dk2>
      <a:lt2>
        <a:srgbClr val="B9E7FC"/>
      </a:lt2>
      <a:accent1>
        <a:srgbClr val="00A3E3"/>
      </a:accent1>
      <a:accent2>
        <a:srgbClr val="266DFF"/>
      </a:accent2>
      <a:accent3>
        <a:srgbClr val="6E9EFF"/>
      </a:accent3>
      <a:accent4>
        <a:srgbClr val="97BAFF"/>
      </a:accent4>
      <a:accent5>
        <a:srgbClr val="B9E7FC"/>
      </a:accent5>
      <a:accent6>
        <a:srgbClr val="51C3F9"/>
      </a:accent6>
      <a:hlink>
        <a:srgbClr val="004CE2"/>
      </a:hlink>
      <a:folHlink>
        <a:srgbClr val="977B2D"/>
      </a:folHlink>
    </a:clrScheme>
    <a:fontScheme name="B Nazanin - Calibri">
      <a:majorFont>
        <a:latin typeface="Calibri"/>
        <a:ea typeface=""/>
        <a:cs typeface="B Nazanin"/>
      </a:majorFont>
      <a:minorFont>
        <a:latin typeface="Calibri"/>
        <a:ea typeface=""/>
        <a:cs typeface="B Nazani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>
    <a:spDef>
      <a:spPr>
        <a:solidFill>
          <a:srgbClr val="B9D1EE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a:spPr>
      <a:bodyPr rtlCol="1" anchor="t"/>
      <a:lstStyle>
        <a:defPPr>
          <a:defRPr sz="1600" dirty="0" smtClean="0">
            <a:solidFill>
              <a:srgbClr val="00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0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_Template_Fa_01_961116-" id="{BAF48B84-FB0D-400A-BD9A-5503705DEB57}" vid="{B2C3606E-E474-4342-B83C-D4A37D75275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Pres_Template_Fa_01_961116-</Template>
  <TotalTime>7379</TotalTime>
  <Words>1906</Words>
  <Application>Microsoft Office PowerPoint</Application>
  <PresentationFormat>Widescreen</PresentationFormat>
  <Paragraphs>348</Paragraphs>
  <Slides>38</Slides>
  <Notes>0</Notes>
  <HiddenSlides>4</HiddenSlides>
  <MMClips>7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0" baseType="lpstr">
      <vt:lpstr>Calibri</vt:lpstr>
      <vt:lpstr>Fira Sans</vt:lpstr>
      <vt:lpstr>Wingdings 2</vt:lpstr>
      <vt:lpstr>B Nazanin</vt:lpstr>
      <vt:lpstr>Arial</vt:lpstr>
      <vt:lpstr>ＭＳ Ｐゴシック</vt:lpstr>
      <vt:lpstr>B Yekan+</vt:lpstr>
      <vt:lpstr>Times New Roman</vt:lpstr>
      <vt:lpstr>Courier New</vt:lpstr>
      <vt:lpstr>Wingdings</vt:lpstr>
      <vt:lpstr>Georgia</vt:lpstr>
      <vt:lpstr>Slide Master - Persian</vt:lpstr>
      <vt:lpstr>PowerPoint Presentation</vt:lpstr>
      <vt:lpstr>PowerPoint Presentation</vt:lpstr>
      <vt:lpstr>توضیح سرفصل‌ها</vt:lpstr>
      <vt:lpstr>PowerPoint Presentation</vt:lpstr>
      <vt:lpstr>کرونا، موضوع محوری تعداد عمده ای از پژوهش‌های حوزه کاربرد فناوری اطلاعات در آموزش</vt:lpstr>
      <vt:lpstr>انتخاب کشورها</vt:lpstr>
      <vt:lpstr>سیر تحول جهانی آموزش تحت تأثیر فناوری اطلاعات</vt:lpstr>
      <vt:lpstr>PowerPoint Presentation</vt:lpstr>
      <vt:lpstr>PowerPoint Presentation</vt:lpstr>
      <vt:lpstr>اثر کرونا بر آموزش جهان و ایران در پرتو فناوری اطلاعات</vt:lpstr>
      <vt:lpstr>پلتفرم‌های آموزشی استفاده شده توسط مدرسان در دوره همه‌گیری کرونا - ایران</vt:lpstr>
      <vt:lpstr>منابع استفاده شده برای جمع‌آوری تکالیف یادگیرندگان در همه‌گیری کرونا - ایران</vt:lpstr>
      <vt:lpstr>میزان استفاده از پلتفرم‌های آموزشی، قبل و بعد از همه‌گیری کرونا - جهان</vt:lpstr>
      <vt:lpstr>مهم‌ترین  و کاربردی‌ترین برنامه‌های آموزشی کشورهای بررسی شده در مواجهه با کرونا</vt:lpstr>
      <vt:lpstr>مهم‌ترین  و کاربردی‌ترین برنامه‌های آموزشی کشورهای بررسی شده در مواجهه با کرونا</vt:lpstr>
      <vt:lpstr>مهم‌ترین  و کاربردی‌ترین برنامه‌های آموزشی کشورهای بررسی شده در مواجهه با کرونا</vt:lpstr>
      <vt:lpstr>جنبه‌های نوآورانه و استارت‌آپ‌ها</vt:lpstr>
      <vt:lpstr>جنبه‌های نوآورانه و استارت‌آپ‌ها - جهان</vt:lpstr>
      <vt:lpstr>جنبه‌های نوآورانه و استارت‌آپ‌ها - ایران</vt:lpstr>
      <vt:lpstr>چالش‌های توسعه فناوری اطلاعات در آموزش</vt:lpstr>
      <vt:lpstr>چالش‌های توسعه فناوری اطلاعات در آموزش - جهان</vt:lpstr>
      <vt:lpstr>چالش‌های توسعه فناوری اطلاعات در آموزش - ایران</vt:lpstr>
      <vt:lpstr>مطالعه میدانی: طرح ملی شهاب</vt:lpstr>
      <vt:lpstr>PowerPoint Presentation</vt:lpstr>
      <vt:lpstr>پیشنهادات دکتر واعظ برای استفاده از فناوری اطلاعات جهت بهبود اجرای طرح شهاب </vt:lpstr>
      <vt:lpstr>پیشنهادات دیگر جهت بهبود اجرای طرح شهاب با استفاده از فناوری اطلاعات</vt:lpstr>
      <vt:lpstr>تحلیل گروهی</vt:lpstr>
      <vt:lpstr>PowerPoint Presentation</vt:lpstr>
      <vt:lpstr>کاربردی ترین نکات درباره روند آینده توسعه فناوری اطلاعات در آموزش</vt:lpstr>
      <vt:lpstr>کاربردی ترین نکات درباره روند آینده توسعه فناوری اطلاعات در آموزش ترکیه</vt:lpstr>
      <vt:lpstr>بررسی جزئی‌تر مسائل آموزش کشور و ارائه راهکار با استفاده از فناوری اطلاعات</vt:lpstr>
      <vt:lpstr>نقشه راه توسعه ملی هوش مصنوعی، تنظیم توسط مرکز تحقیقات مخابرات، مهرماه 1402</vt:lpstr>
      <vt:lpstr>مهم‌ترین مشکلات حوزه آموزش کشور و راه‌حل‌های مبتنی بر فناوری اطلاعات</vt:lpstr>
      <vt:lpstr>مهم‌ترین مشکلات حوزه آموزش کشور و راه‌حل‌های مبتنی بر فناوری اطلاعات</vt:lpstr>
      <vt:lpstr>جمع‌بندی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Ahmad Mohammadi</dc:creator>
  <cp:lastModifiedBy>Marzieh Alidadi</cp:lastModifiedBy>
  <cp:revision>1703</cp:revision>
  <cp:lastPrinted>2019-01-12T07:52:26Z</cp:lastPrinted>
  <dcterms:created xsi:type="dcterms:W3CDTF">2018-04-08T09:44:23Z</dcterms:created>
  <dcterms:modified xsi:type="dcterms:W3CDTF">2024-02-01T09:32:32Z</dcterms:modified>
</cp:coreProperties>
</file>